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18"/>
  </p:notesMasterIdLst>
  <p:handoutMasterIdLst>
    <p:handoutMasterId r:id="rId19"/>
  </p:handoutMasterIdLst>
  <p:sldIdLst>
    <p:sldId id="710" r:id="rId2"/>
    <p:sldId id="727" r:id="rId3"/>
    <p:sldId id="718" r:id="rId4"/>
    <p:sldId id="722" r:id="rId5"/>
    <p:sldId id="720" r:id="rId6"/>
    <p:sldId id="721" r:id="rId7"/>
    <p:sldId id="728" r:id="rId8"/>
    <p:sldId id="723" r:id="rId9"/>
    <p:sldId id="724" r:id="rId10"/>
    <p:sldId id="719" r:id="rId11"/>
    <p:sldId id="725" r:id="rId12"/>
    <p:sldId id="726" r:id="rId13"/>
    <p:sldId id="730" r:id="rId14"/>
    <p:sldId id="717" r:id="rId15"/>
    <p:sldId id="731" r:id="rId16"/>
    <p:sldId id="732" r:id="rId17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84985" autoAdjust="0"/>
  </p:normalViewPr>
  <p:slideViewPr>
    <p:cSldViewPr snapToGrid="0" snapToObjects="1" showGuides="1">
      <p:cViewPr varScale="1">
        <p:scale>
          <a:sx n="75" d="100"/>
          <a:sy n="75" d="100"/>
        </p:scale>
        <p:origin x="6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25-6-2023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25-6-2023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8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84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 Pro 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 Pro 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77B0A911-F831-3A4B-8A9F-94400B1264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Ouderenzorg</a:t>
            </a:r>
            <a:r>
              <a:rPr lang="en-GB" dirty="0"/>
              <a:t> op</a:t>
            </a:r>
          </a:p>
          <a:p>
            <a:r>
              <a:rPr lang="en-GB" dirty="0"/>
              <a:t>de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plek</a:t>
            </a:r>
            <a:endParaRPr lang="en-GB" dirty="0"/>
          </a:p>
          <a:p>
            <a:endParaRPr lang="en-GB" dirty="0"/>
          </a:p>
          <a:p>
            <a:pPr lvl="1"/>
            <a:endParaRPr lang="en-GB"/>
          </a:p>
          <a:p>
            <a:pPr lvl="1"/>
            <a:r>
              <a:rPr lang="en-GB"/>
              <a:t>Xander</a:t>
            </a:r>
            <a:r>
              <a:rPr lang="en-GB" dirty="0"/>
              <a:t> Koolman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23" y="1669097"/>
            <a:ext cx="813356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130D86-FD04-3941-9914-3DBE5635F9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E1AD05-0E2B-F940-A0EB-35D8CEC4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" y="330200"/>
            <a:ext cx="11951385" cy="63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6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691581-08C3-1A43-AC03-5DF2E45FC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8891587" cy="3819525"/>
          </a:xfrm>
        </p:spPr>
        <p:txBody>
          <a:bodyPr/>
          <a:lstStyle/>
          <a:p>
            <a:r>
              <a:rPr lang="nl-NL" dirty="0"/>
              <a:t>Hoe verder?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Meer eigen betalingen?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4B4BBA-F70B-B14D-9D0F-C6A52E8F8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4074DD-6CB4-1644-B794-D541281CF7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82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BED777-26CB-E941-B952-62E7FE06EE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74531B-A288-5441-94C6-24BDC569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23"/>
            <a:ext cx="12193588" cy="66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691581-08C3-1A43-AC03-5DF2E45FC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8891587" cy="3819525"/>
          </a:xfrm>
        </p:spPr>
        <p:txBody>
          <a:bodyPr/>
          <a:lstStyle/>
          <a:p>
            <a:r>
              <a:rPr lang="nl-NL" dirty="0"/>
              <a:t>Hoe verder?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Meer eigen betalingen?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Sociale omgeving meenemen bij indicatie?</a:t>
            </a:r>
          </a:p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4B4BBA-F70B-B14D-9D0F-C6A52E8F8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4074DD-6CB4-1644-B794-D541281CF7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2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CD944B-37E2-43C9-A4BD-E43DD7E256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9B612-0250-3E44-9A2A-D00AD4A2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04800"/>
            <a:ext cx="11600506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0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691581-08C3-1A43-AC03-5DF2E45FC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8891587" cy="3819525"/>
          </a:xfrm>
        </p:spPr>
        <p:txBody>
          <a:bodyPr/>
          <a:lstStyle/>
          <a:p>
            <a:r>
              <a:rPr lang="nl-NL" dirty="0"/>
              <a:t>Hoe verder?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Meer eigen betalingen?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Sociale omgeving meenemen bij indicatie?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Wat willen we eigenlijk van de ouderenzorg?</a:t>
            </a:r>
          </a:p>
          <a:p>
            <a:pPr marL="908050" lvl="2" indent="-457200"/>
            <a:r>
              <a:rPr lang="nl-NL" sz="2000" dirty="0"/>
              <a:t>Gezondheid?</a:t>
            </a:r>
          </a:p>
          <a:p>
            <a:pPr marL="908050" lvl="2" indent="-457200"/>
            <a:r>
              <a:rPr lang="nl-NL" sz="2000" dirty="0"/>
              <a:t>Kwaliteit van leven van de patiënt?</a:t>
            </a:r>
          </a:p>
          <a:p>
            <a:pPr marL="908050" lvl="2" indent="-457200"/>
            <a:r>
              <a:rPr lang="nl-NL" sz="2000" dirty="0"/>
              <a:t>Kwaliteit van leven van de omgeving?</a:t>
            </a:r>
          </a:p>
          <a:p>
            <a:pPr lvl="2" indent="0">
              <a:buNone/>
            </a:pPr>
            <a:r>
              <a:rPr lang="nl-NL" dirty="0"/>
              <a:t> </a:t>
            </a:r>
          </a:p>
          <a:p>
            <a:pPr marL="908050" lvl="2" indent="-457200"/>
            <a:endParaRPr lang="nl-NL" dirty="0"/>
          </a:p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4B4BBA-F70B-B14D-9D0F-C6A52E8F8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4074DD-6CB4-1644-B794-D541281CF7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37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3BE63DC-0C39-0E4A-B4DE-EF4EE1F419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Dank voor uw aandacht!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DF4594-A83E-5D41-BAAA-348627DFB8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3A6118-B71B-DE42-81D1-82B28ED57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53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FD7DF15-C5F1-AA49-B063-CBF1CF967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Hoe staat het ermee?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Kwaliteit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Toegankelijkheid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Betaalbaarheid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918A483-241A-564A-94BC-C4C757375C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23707D-3E4F-AA48-B5FE-F2DEA8813D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0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77B104-3CE7-7447-AFA6-0406390ADD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AB923FE-BACA-2C4D-9BAB-D14FFA5D1F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039F97-EF63-DA44-89D1-DF6E321C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8" y="1460501"/>
            <a:ext cx="1191785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E7C68F-9C35-8446-9A56-14A20859C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Wat is de oorzaak?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Demografisch?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882A06-F66B-D04A-9EBB-9A12439A4C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74629-A153-0C49-BC00-95D963949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966D5D-87FD-C441-BEF7-5E2061F44C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A81F1E-6291-D84F-B1A2-3CBEBBF20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0"/>
            <a:ext cx="12193588" cy="68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E7C68F-9C35-8446-9A56-14A20859C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7342187" cy="3819525"/>
          </a:xfrm>
        </p:spPr>
        <p:txBody>
          <a:bodyPr/>
          <a:lstStyle/>
          <a:p>
            <a:r>
              <a:rPr lang="nl-NL" dirty="0"/>
              <a:t>Wat is de oorzaak?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Demografisch? NEE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Salarissen/prijzen hoger?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882A06-F66B-D04A-9EBB-9A12439A4C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74629-A153-0C49-BC00-95D963949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63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10495D-B95A-A54A-873C-140BAAD0CD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AD897-552B-2F45-82A7-61188832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5" y="1685924"/>
            <a:ext cx="11622830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E7C68F-9C35-8446-9A56-14A20859C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7342187" cy="3819525"/>
          </a:xfrm>
        </p:spPr>
        <p:txBody>
          <a:bodyPr/>
          <a:lstStyle/>
          <a:p>
            <a:r>
              <a:rPr lang="nl-NL" dirty="0"/>
              <a:t>Wat is de oorzaak?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Demografisch? NEE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Prijzen hoger? 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Volume hoger?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882A06-F66B-D04A-9EBB-9A12439A4C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74629-A153-0C49-BC00-95D963949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54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FE7C68F-9C35-8446-9A56-14A20859C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8637587" cy="3819525"/>
          </a:xfrm>
        </p:spPr>
        <p:txBody>
          <a:bodyPr/>
          <a:lstStyle/>
          <a:p>
            <a:r>
              <a:rPr lang="nl-NL" dirty="0"/>
              <a:t>Wat is de oorzaak?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Demografisch? NEE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Prijzen hoger? nee/beperkt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Volume hoger? Ja, met name verpleeghuiszorg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Beleidsreactie (Van Rijn)</a:t>
            </a:r>
          </a:p>
          <a:p>
            <a:pPr marL="908050" lvl="2" indent="-457200"/>
            <a:r>
              <a:rPr lang="nl-NL" dirty="0"/>
              <a:t>ZZP1-3/4 afschaffen, WMO </a:t>
            </a:r>
            <a:r>
              <a:rPr lang="nl-NL" dirty="0" err="1"/>
              <a:t>etc</a:t>
            </a:r>
            <a:endParaRPr lang="nl-NL" dirty="0"/>
          </a:p>
          <a:p>
            <a:pPr marL="908050" lvl="2" indent="-457200"/>
            <a:r>
              <a:rPr lang="nl-NL" dirty="0"/>
              <a:t>Effect?</a:t>
            </a:r>
          </a:p>
          <a:p>
            <a:pPr marL="908050" lvl="2" indent="-457200"/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882A06-F66B-D04A-9EBB-9A12439A4C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74629-A153-0C49-BC00-95D963949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571084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B491838A-1F74-4D87-B398-7CDD8260CE70}" vid="{3D16D61C-C7BD-4AEA-844B-7B33D039B9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 Presentation</Template>
  <TotalTime>0</TotalTime>
  <Words>149</Words>
  <Application>Microsoft Office PowerPoint</Application>
  <PresentationFormat>Aangepast</PresentationFormat>
  <Paragraphs>46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DIN Pro Medium</vt:lpstr>
      <vt:lpstr>DINPro</vt:lpstr>
      <vt:lpstr>VU layout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Vrije Universiteit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Roest, A.M.T. (Sander)</dc:creator>
  <cp:keywords/>
  <dc:description/>
  <cp:lastModifiedBy>Rob van der Schans</cp:lastModifiedBy>
  <cp:revision>12</cp:revision>
  <dcterms:created xsi:type="dcterms:W3CDTF">2023-04-19T12:15:30Z</dcterms:created>
  <dcterms:modified xsi:type="dcterms:W3CDTF">2023-06-25T14:21:44Z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</Properties>
</file>