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 id="2147483716" r:id="rId5"/>
  </p:sldMasterIdLst>
  <p:notesMasterIdLst>
    <p:notesMasterId r:id="rId30"/>
  </p:notesMasterIdLst>
  <p:sldIdLst>
    <p:sldId id="2147376303" r:id="rId6"/>
    <p:sldId id="2147376316" r:id="rId7"/>
    <p:sldId id="2147376312" r:id="rId8"/>
    <p:sldId id="2147376315" r:id="rId9"/>
    <p:sldId id="2147376313" r:id="rId10"/>
    <p:sldId id="2147376314" r:id="rId11"/>
    <p:sldId id="2147376318" r:id="rId12"/>
    <p:sldId id="2147376311" r:id="rId13"/>
    <p:sldId id="2147376305" r:id="rId14"/>
    <p:sldId id="2147376304" r:id="rId15"/>
    <p:sldId id="2147376317" r:id="rId16"/>
    <p:sldId id="2147376306" r:id="rId17"/>
    <p:sldId id="2147376308" r:id="rId18"/>
    <p:sldId id="2147376309" r:id="rId19"/>
    <p:sldId id="2147376310" r:id="rId20"/>
    <p:sldId id="256" r:id="rId21"/>
    <p:sldId id="2147376295" r:id="rId22"/>
    <p:sldId id="2147376297" r:id="rId23"/>
    <p:sldId id="2147376298" r:id="rId24"/>
    <p:sldId id="2147376269" r:id="rId25"/>
    <p:sldId id="2147376299" r:id="rId26"/>
    <p:sldId id="2147376270" r:id="rId27"/>
    <p:sldId id="2147376300" r:id="rId28"/>
    <p:sldId id="2147376307" r:id="rId2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EBFC34-135F-9CFD-05AC-8411E6EFD563}" name="Marianne Lefever" initials="ML" userId="S::marianne.lefever@posadmaxwan.nl::94092e89-d1c1-4f70-a9b8-1796e6decb54" providerId="AD"/>
  <p188:author id="{5295D881-BD59-0E50-8CAD-D2986AB73DF2}" name="van Maaren, Anouk" initials="vA" userId="S::anouk.vanmaaren_arcadis.com#ext#@posadnl.onmicrosoft.com::6fc3fbee-4e68-4da0-a6a7-907bc7d02abe" providerId="AD"/>
  <p188:author id="{3C23EAB0-4ADD-1D2B-607A-FB560966053F}" name="de Boer, Sanne" initials="dS" userId="S::sanne.deboer_arcadis.com#ext#@posadnl.onmicrosoft.com::b9685e9f-70f3-4b4b-890c-78da900c8132" providerId="AD"/>
  <p188:author id="{BE7B1ADF-D764-9839-ADAD-9F9D4CEE3B35}" name="van der Leij, Imme" initials="Iv" userId="S::imme.vanderleij@arcadis.com::60020c8a-0e2c-431b-9d24-c248715ed3ab" providerId="AD"/>
  <p188:author id="{32CEACE5-8A6D-3385-9A85-C3CA05C97CB0}" name="de Boer, Sanne" initials="Sd" userId="S::sanne.deboer@arcadis.com::266effc3-f8c9-4c81-af6b-bbce1e1380be" providerId="AD"/>
  <p188:author id="{6F7C16F8-B899-243F-FE96-8755EB620687}" name="van Maaren, Anouk" initials="Av" userId="S::anouk.vanmaaren@arcadis.com::511d2e6e-8bf9-48f5-8f5d-27a151fc5bf5" providerId="AD"/>
  <p188:author id="{C6A456FD-BBDE-DE91-891C-FFA11A22BC80}" name="Elbert Arens" initials="EA" userId="S::elbert.arens@posadmaxwan.nl::7bfeb335-da9e-4544-864b-887dd378b98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0932"/>
    <a:srgbClr val="FDE9F4"/>
    <a:srgbClr val="F5DFDF"/>
    <a:srgbClr val="FFFFFF"/>
    <a:srgbClr val="F2F2F2"/>
    <a:srgbClr val="AECBDA"/>
    <a:srgbClr val="B84066"/>
    <a:srgbClr val="CA9D06"/>
    <a:srgbClr val="31528A"/>
    <a:srgbClr val="FFDB7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8/10/relationships/authors" Target="author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9A350E-DE41-4067-AC13-AEAF1B17A02C}" type="datetimeFigureOut">
              <a:rPr lang="nl-NL" smtClean="0"/>
              <a:t>14-4-2026</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B149C2-E966-44B2-AF0B-5EE812984F5F}" type="slidenum">
              <a:rPr lang="nl-NL" smtClean="0"/>
              <a:t>‹nr.›</a:t>
            </a:fld>
            <a:endParaRPr lang="nl-NL"/>
          </a:p>
        </p:txBody>
      </p:sp>
    </p:spTree>
    <p:extLst>
      <p:ext uri="{BB962C8B-B14F-4D97-AF65-F5344CB8AC3E}">
        <p14:creationId xmlns:p14="http://schemas.microsoft.com/office/powerpoint/2010/main" val="3899832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0686A-7066-202E-6F3D-7F5AA5D0535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71F00D0-4799-63A1-EF74-004EE4EDC53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0BFD114-D17F-6D22-8984-33614786EC6B}"/>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F1C81670-DC36-03B4-5779-8C4E82347B42}"/>
              </a:ext>
            </a:extLst>
          </p:cNvPr>
          <p:cNvSpPr>
            <a:spLocks noGrp="1"/>
          </p:cNvSpPr>
          <p:nvPr>
            <p:ph type="sldNum" sz="quarter" idx="5"/>
          </p:nvPr>
        </p:nvSpPr>
        <p:spPr/>
        <p:txBody>
          <a:bodyPr/>
          <a:lstStyle/>
          <a:p>
            <a:fld id="{92B149C2-E966-44B2-AF0B-5EE812984F5F}" type="slidenum">
              <a:rPr lang="nl-NL" smtClean="0"/>
              <a:t>1</a:t>
            </a:fld>
            <a:endParaRPr lang="nl-NL"/>
          </a:p>
        </p:txBody>
      </p:sp>
    </p:spTree>
    <p:extLst>
      <p:ext uri="{BB962C8B-B14F-4D97-AF65-F5344CB8AC3E}">
        <p14:creationId xmlns:p14="http://schemas.microsoft.com/office/powerpoint/2010/main" val="4080940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99360-7960-0842-89DA-F40880B1B5C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F0045BD-ED84-207E-30C4-A02087B2926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B314B14-7A2B-D1AA-91E7-B0A6C0F33CE4}"/>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DD651457-A532-5A89-A26B-5F55C77E735A}"/>
              </a:ext>
            </a:extLst>
          </p:cNvPr>
          <p:cNvSpPr>
            <a:spLocks noGrp="1"/>
          </p:cNvSpPr>
          <p:nvPr>
            <p:ph type="sldNum" sz="quarter" idx="5"/>
          </p:nvPr>
        </p:nvSpPr>
        <p:spPr/>
        <p:txBody>
          <a:bodyPr/>
          <a:lstStyle/>
          <a:p>
            <a:fld id="{92B149C2-E966-44B2-AF0B-5EE812984F5F}" type="slidenum">
              <a:rPr lang="nl-NL" smtClean="0"/>
              <a:t>10</a:t>
            </a:fld>
            <a:endParaRPr lang="nl-NL"/>
          </a:p>
        </p:txBody>
      </p:sp>
    </p:spTree>
    <p:extLst>
      <p:ext uri="{BB962C8B-B14F-4D97-AF65-F5344CB8AC3E}">
        <p14:creationId xmlns:p14="http://schemas.microsoft.com/office/powerpoint/2010/main" val="3379690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0C727-9B51-C15C-1281-AAED4AA1A56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66D3FB5-4FED-8B5C-B276-E33B432998C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26559CB-FDA8-CDDF-E904-BAE177EF3510}"/>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DD00B005-A2C7-A165-A756-FE7EA370857B}"/>
              </a:ext>
            </a:extLst>
          </p:cNvPr>
          <p:cNvSpPr>
            <a:spLocks noGrp="1"/>
          </p:cNvSpPr>
          <p:nvPr>
            <p:ph type="sldNum" sz="quarter" idx="5"/>
          </p:nvPr>
        </p:nvSpPr>
        <p:spPr/>
        <p:txBody>
          <a:bodyPr/>
          <a:lstStyle/>
          <a:p>
            <a:fld id="{92B149C2-E966-44B2-AF0B-5EE812984F5F}" type="slidenum">
              <a:rPr lang="nl-NL" smtClean="0"/>
              <a:t>11</a:t>
            </a:fld>
            <a:endParaRPr lang="nl-NL"/>
          </a:p>
        </p:txBody>
      </p:sp>
    </p:spTree>
    <p:extLst>
      <p:ext uri="{BB962C8B-B14F-4D97-AF65-F5344CB8AC3E}">
        <p14:creationId xmlns:p14="http://schemas.microsoft.com/office/powerpoint/2010/main" val="3063861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E62CF-386C-61FA-31C7-88734D0E1BA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D31990E-8FAA-4CEE-ABC7-71852C388A0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70A94D5-3C6E-6718-63DD-51B748467DAD}"/>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08B363C4-5E04-8AE2-7DB2-576EDC01A65D}"/>
              </a:ext>
            </a:extLst>
          </p:cNvPr>
          <p:cNvSpPr>
            <a:spLocks noGrp="1"/>
          </p:cNvSpPr>
          <p:nvPr>
            <p:ph type="sldNum" sz="quarter" idx="5"/>
          </p:nvPr>
        </p:nvSpPr>
        <p:spPr/>
        <p:txBody>
          <a:bodyPr/>
          <a:lstStyle/>
          <a:p>
            <a:fld id="{92B149C2-E966-44B2-AF0B-5EE812984F5F}" type="slidenum">
              <a:rPr lang="nl-NL" smtClean="0"/>
              <a:t>12</a:t>
            </a:fld>
            <a:endParaRPr lang="nl-NL"/>
          </a:p>
        </p:txBody>
      </p:sp>
    </p:spTree>
    <p:extLst>
      <p:ext uri="{BB962C8B-B14F-4D97-AF65-F5344CB8AC3E}">
        <p14:creationId xmlns:p14="http://schemas.microsoft.com/office/powerpoint/2010/main" val="1394105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6E271-28E2-5F11-D456-474CF47500E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62EED53-4A75-FF0B-8EC7-8929DD7D5C4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5D14E41-EDC2-9E15-97B1-4A3A3C1F7E9B}"/>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DBF1151C-E805-D681-24ED-38D5851946CC}"/>
              </a:ext>
            </a:extLst>
          </p:cNvPr>
          <p:cNvSpPr>
            <a:spLocks noGrp="1"/>
          </p:cNvSpPr>
          <p:nvPr>
            <p:ph type="sldNum" sz="quarter" idx="5"/>
          </p:nvPr>
        </p:nvSpPr>
        <p:spPr/>
        <p:txBody>
          <a:bodyPr/>
          <a:lstStyle/>
          <a:p>
            <a:fld id="{92B149C2-E966-44B2-AF0B-5EE812984F5F}" type="slidenum">
              <a:rPr lang="nl-NL" smtClean="0"/>
              <a:t>13</a:t>
            </a:fld>
            <a:endParaRPr lang="nl-NL"/>
          </a:p>
        </p:txBody>
      </p:sp>
    </p:spTree>
    <p:extLst>
      <p:ext uri="{BB962C8B-B14F-4D97-AF65-F5344CB8AC3E}">
        <p14:creationId xmlns:p14="http://schemas.microsoft.com/office/powerpoint/2010/main" val="4287304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9ED6E-284F-61BD-BAFF-3DDB8932066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D155D37-70E6-A720-5DAD-7DA3730C9FA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98CB309-737F-115D-89FB-74202ADB34AF}"/>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404A5AB7-EE8E-FAC5-8EB1-86E56B78F44E}"/>
              </a:ext>
            </a:extLst>
          </p:cNvPr>
          <p:cNvSpPr>
            <a:spLocks noGrp="1"/>
          </p:cNvSpPr>
          <p:nvPr>
            <p:ph type="sldNum" sz="quarter" idx="5"/>
          </p:nvPr>
        </p:nvSpPr>
        <p:spPr/>
        <p:txBody>
          <a:bodyPr/>
          <a:lstStyle/>
          <a:p>
            <a:fld id="{92B149C2-E966-44B2-AF0B-5EE812984F5F}" type="slidenum">
              <a:rPr lang="nl-NL" smtClean="0"/>
              <a:t>14</a:t>
            </a:fld>
            <a:endParaRPr lang="nl-NL"/>
          </a:p>
        </p:txBody>
      </p:sp>
    </p:spTree>
    <p:extLst>
      <p:ext uri="{BB962C8B-B14F-4D97-AF65-F5344CB8AC3E}">
        <p14:creationId xmlns:p14="http://schemas.microsoft.com/office/powerpoint/2010/main" val="1338127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BA4D1-29FE-12E3-2515-3D5A5A401C2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72DF776-4EA2-28D7-BFFF-2115364A9CB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7E6C454-4F6F-1FB6-63C0-29ACEB91584F}"/>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BC55F8C1-31BC-5686-B591-6AA5D61F3CE9}"/>
              </a:ext>
            </a:extLst>
          </p:cNvPr>
          <p:cNvSpPr>
            <a:spLocks noGrp="1"/>
          </p:cNvSpPr>
          <p:nvPr>
            <p:ph type="sldNum" sz="quarter" idx="5"/>
          </p:nvPr>
        </p:nvSpPr>
        <p:spPr/>
        <p:txBody>
          <a:bodyPr/>
          <a:lstStyle/>
          <a:p>
            <a:fld id="{92B149C2-E966-44B2-AF0B-5EE812984F5F}" type="slidenum">
              <a:rPr lang="nl-NL" smtClean="0"/>
              <a:t>15</a:t>
            </a:fld>
            <a:endParaRPr lang="nl-NL"/>
          </a:p>
        </p:txBody>
      </p:sp>
    </p:spTree>
    <p:extLst>
      <p:ext uri="{BB962C8B-B14F-4D97-AF65-F5344CB8AC3E}">
        <p14:creationId xmlns:p14="http://schemas.microsoft.com/office/powerpoint/2010/main" val="2672467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2B149C2-E966-44B2-AF0B-5EE812984F5F}" type="slidenum">
              <a:rPr lang="nl-NL" smtClean="0"/>
              <a:t>16</a:t>
            </a:fld>
            <a:endParaRPr lang="nl-NL"/>
          </a:p>
        </p:txBody>
      </p:sp>
    </p:spTree>
    <p:extLst>
      <p:ext uri="{BB962C8B-B14F-4D97-AF65-F5344CB8AC3E}">
        <p14:creationId xmlns:p14="http://schemas.microsoft.com/office/powerpoint/2010/main" val="2828204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0875F-FB12-D09B-1338-08129EB477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8A48ED-AA2F-6CE5-7929-EF887AE58C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9D49B0-2D48-8975-1456-338933844B4C}"/>
              </a:ext>
            </a:extLst>
          </p:cNvPr>
          <p:cNvSpPr>
            <a:spLocks noGrp="1"/>
          </p:cNvSpPr>
          <p:nvPr>
            <p:ph type="body" idx="1"/>
          </p:nvPr>
        </p:nvSpPr>
        <p:spPr/>
        <p:txBody>
          <a:bodyPr/>
          <a:lstStyle/>
          <a:p>
            <a:r>
              <a:rPr lang="en-US" err="1"/>
              <a:t>Dit</a:t>
            </a:r>
            <a:r>
              <a:rPr lang="en-US"/>
              <a:t> </a:t>
            </a:r>
            <a:r>
              <a:rPr lang="en-US" err="1"/>
              <a:t>komt</a:t>
            </a:r>
            <a:r>
              <a:rPr lang="en-US"/>
              <a:t> 1:1 </a:t>
            </a:r>
            <a:r>
              <a:rPr lang="en-US" err="1"/>
              <a:t>uit</a:t>
            </a:r>
            <a:r>
              <a:rPr lang="en-US"/>
              <a:t> de </a:t>
            </a:r>
            <a:r>
              <a:rPr lang="en-US" err="1"/>
              <a:t>vraagspecificatie</a:t>
            </a:r>
            <a:endParaRPr lang="en-US"/>
          </a:p>
        </p:txBody>
      </p:sp>
      <p:sp>
        <p:nvSpPr>
          <p:cNvPr id="4" name="Slide Number Placeholder 3">
            <a:extLst>
              <a:ext uri="{FF2B5EF4-FFF2-40B4-BE49-F238E27FC236}">
                <a16:creationId xmlns:a16="http://schemas.microsoft.com/office/drawing/2014/main" id="{98047063-32D7-D02A-DBF9-0BE8D7512B98}"/>
              </a:ext>
            </a:extLst>
          </p:cNvPr>
          <p:cNvSpPr>
            <a:spLocks noGrp="1"/>
          </p:cNvSpPr>
          <p:nvPr>
            <p:ph type="sldNum" sz="quarter" idx="5"/>
          </p:nvPr>
        </p:nvSpPr>
        <p:spPr/>
        <p:txBody>
          <a:bodyPr/>
          <a:lstStyle/>
          <a:p>
            <a:fld id="{92B149C2-E966-44B2-AF0B-5EE812984F5F}" type="slidenum">
              <a:rPr lang="nl-NL" smtClean="0"/>
              <a:t>17</a:t>
            </a:fld>
            <a:endParaRPr lang="nl-NL"/>
          </a:p>
        </p:txBody>
      </p:sp>
    </p:spTree>
    <p:extLst>
      <p:ext uri="{BB962C8B-B14F-4D97-AF65-F5344CB8AC3E}">
        <p14:creationId xmlns:p14="http://schemas.microsoft.com/office/powerpoint/2010/main" val="492347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C0653-B8FC-E8B7-88FF-3870DEFE330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C54BE5B-55C0-4EE3-41EB-08CFCFDF71F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D083331-448E-B25C-7137-B782BB75D213}"/>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F4133E92-AD5B-F64A-EFED-3911DC8DB169}"/>
              </a:ext>
            </a:extLst>
          </p:cNvPr>
          <p:cNvSpPr>
            <a:spLocks noGrp="1"/>
          </p:cNvSpPr>
          <p:nvPr>
            <p:ph type="sldNum" sz="quarter" idx="5"/>
          </p:nvPr>
        </p:nvSpPr>
        <p:spPr/>
        <p:txBody>
          <a:bodyPr/>
          <a:lstStyle/>
          <a:p>
            <a:fld id="{92B149C2-E966-44B2-AF0B-5EE812984F5F}" type="slidenum">
              <a:rPr lang="nl-NL" smtClean="0"/>
              <a:t>24</a:t>
            </a:fld>
            <a:endParaRPr lang="nl-NL"/>
          </a:p>
        </p:txBody>
      </p:sp>
    </p:spTree>
    <p:extLst>
      <p:ext uri="{BB962C8B-B14F-4D97-AF65-F5344CB8AC3E}">
        <p14:creationId xmlns:p14="http://schemas.microsoft.com/office/powerpoint/2010/main" val="3479428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50AD2-111B-1FE3-39EC-09B8552E1A8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EA95C68-6866-4FD5-C592-A0293DDE525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20672A0-B3ED-768D-A5E5-7CA0A41B7ED5}"/>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C61ACBBB-EC74-F554-5FE5-61302E1A4A56}"/>
              </a:ext>
            </a:extLst>
          </p:cNvPr>
          <p:cNvSpPr>
            <a:spLocks noGrp="1"/>
          </p:cNvSpPr>
          <p:nvPr>
            <p:ph type="sldNum" sz="quarter" idx="5"/>
          </p:nvPr>
        </p:nvSpPr>
        <p:spPr/>
        <p:txBody>
          <a:bodyPr/>
          <a:lstStyle/>
          <a:p>
            <a:fld id="{92B149C2-E966-44B2-AF0B-5EE812984F5F}" type="slidenum">
              <a:rPr lang="nl-NL" smtClean="0"/>
              <a:t>2</a:t>
            </a:fld>
            <a:endParaRPr lang="nl-NL"/>
          </a:p>
        </p:txBody>
      </p:sp>
    </p:spTree>
    <p:extLst>
      <p:ext uri="{BB962C8B-B14F-4D97-AF65-F5344CB8AC3E}">
        <p14:creationId xmlns:p14="http://schemas.microsoft.com/office/powerpoint/2010/main" val="3899464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096E4-A883-9848-AB3B-21884A35577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861E149-65B4-5B6F-A06C-EE1C5192BF5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8D57C10-4072-CA38-2EE6-769FA0CD128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72A64437-D9AC-B28F-0C36-358562679960}"/>
              </a:ext>
            </a:extLst>
          </p:cNvPr>
          <p:cNvSpPr>
            <a:spLocks noGrp="1"/>
          </p:cNvSpPr>
          <p:nvPr>
            <p:ph type="sldNum" sz="quarter" idx="5"/>
          </p:nvPr>
        </p:nvSpPr>
        <p:spPr/>
        <p:txBody>
          <a:bodyPr/>
          <a:lstStyle/>
          <a:p>
            <a:fld id="{92B149C2-E966-44B2-AF0B-5EE812984F5F}" type="slidenum">
              <a:rPr lang="nl-NL" smtClean="0"/>
              <a:t>3</a:t>
            </a:fld>
            <a:endParaRPr lang="nl-NL"/>
          </a:p>
        </p:txBody>
      </p:sp>
    </p:spTree>
    <p:extLst>
      <p:ext uri="{BB962C8B-B14F-4D97-AF65-F5344CB8AC3E}">
        <p14:creationId xmlns:p14="http://schemas.microsoft.com/office/powerpoint/2010/main" val="3522397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50AD2-111B-1FE3-39EC-09B8552E1A8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EA95C68-6866-4FD5-C592-A0293DDE525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20672A0-B3ED-768D-A5E5-7CA0A41B7ED5}"/>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C61ACBBB-EC74-F554-5FE5-61302E1A4A56}"/>
              </a:ext>
            </a:extLst>
          </p:cNvPr>
          <p:cNvSpPr>
            <a:spLocks noGrp="1"/>
          </p:cNvSpPr>
          <p:nvPr>
            <p:ph type="sldNum" sz="quarter" idx="5"/>
          </p:nvPr>
        </p:nvSpPr>
        <p:spPr/>
        <p:txBody>
          <a:bodyPr/>
          <a:lstStyle/>
          <a:p>
            <a:fld id="{92B149C2-E966-44B2-AF0B-5EE812984F5F}" type="slidenum">
              <a:rPr lang="nl-NL" smtClean="0"/>
              <a:t>4</a:t>
            </a:fld>
            <a:endParaRPr lang="nl-NL"/>
          </a:p>
        </p:txBody>
      </p:sp>
    </p:spTree>
    <p:extLst>
      <p:ext uri="{BB962C8B-B14F-4D97-AF65-F5344CB8AC3E}">
        <p14:creationId xmlns:p14="http://schemas.microsoft.com/office/powerpoint/2010/main" val="3899464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7A22B-A66D-15CA-08A7-4AFFA1E47D6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FF5FC0C-0A8E-ECB5-0605-E2248987CA6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A20698B-E1A9-B5D7-9B22-5E52D7D4B276}"/>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FE91DCDA-0929-4CF8-E42D-DD8AF259FF09}"/>
              </a:ext>
            </a:extLst>
          </p:cNvPr>
          <p:cNvSpPr>
            <a:spLocks noGrp="1"/>
          </p:cNvSpPr>
          <p:nvPr>
            <p:ph type="sldNum" sz="quarter" idx="5"/>
          </p:nvPr>
        </p:nvSpPr>
        <p:spPr/>
        <p:txBody>
          <a:bodyPr/>
          <a:lstStyle/>
          <a:p>
            <a:fld id="{92B149C2-E966-44B2-AF0B-5EE812984F5F}" type="slidenum">
              <a:rPr lang="nl-NL" smtClean="0"/>
              <a:t>5</a:t>
            </a:fld>
            <a:endParaRPr lang="nl-NL"/>
          </a:p>
        </p:txBody>
      </p:sp>
    </p:spTree>
    <p:extLst>
      <p:ext uri="{BB962C8B-B14F-4D97-AF65-F5344CB8AC3E}">
        <p14:creationId xmlns:p14="http://schemas.microsoft.com/office/powerpoint/2010/main" val="234194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4C717-FD3D-6A52-16B0-0FC3B43029B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22D95C4-C24F-0F3A-F361-C458AC54766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F4F7938-5C19-C722-CDAB-07CDCB477826}"/>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4B61A327-4580-741A-309A-52684571FE5A}"/>
              </a:ext>
            </a:extLst>
          </p:cNvPr>
          <p:cNvSpPr>
            <a:spLocks noGrp="1"/>
          </p:cNvSpPr>
          <p:nvPr>
            <p:ph type="sldNum" sz="quarter" idx="5"/>
          </p:nvPr>
        </p:nvSpPr>
        <p:spPr/>
        <p:txBody>
          <a:bodyPr/>
          <a:lstStyle/>
          <a:p>
            <a:fld id="{92B149C2-E966-44B2-AF0B-5EE812984F5F}" type="slidenum">
              <a:rPr lang="nl-NL" smtClean="0"/>
              <a:t>6</a:t>
            </a:fld>
            <a:endParaRPr lang="nl-NL"/>
          </a:p>
        </p:txBody>
      </p:sp>
    </p:spTree>
    <p:extLst>
      <p:ext uri="{BB962C8B-B14F-4D97-AF65-F5344CB8AC3E}">
        <p14:creationId xmlns:p14="http://schemas.microsoft.com/office/powerpoint/2010/main" val="1161717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02ECA-C5B9-640A-252B-C5A55A97702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C6AB3A3-A245-8DB5-86AD-6F79EF67391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16B5072-42AA-64B7-ADF9-8036468C86E8}"/>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58F722B6-3F58-D3E5-A080-593385B650DE}"/>
              </a:ext>
            </a:extLst>
          </p:cNvPr>
          <p:cNvSpPr>
            <a:spLocks noGrp="1"/>
          </p:cNvSpPr>
          <p:nvPr>
            <p:ph type="sldNum" sz="quarter" idx="5"/>
          </p:nvPr>
        </p:nvSpPr>
        <p:spPr/>
        <p:txBody>
          <a:bodyPr/>
          <a:lstStyle/>
          <a:p>
            <a:fld id="{92B149C2-E966-44B2-AF0B-5EE812984F5F}" type="slidenum">
              <a:rPr lang="nl-NL" smtClean="0"/>
              <a:t>7</a:t>
            </a:fld>
            <a:endParaRPr lang="nl-NL"/>
          </a:p>
        </p:txBody>
      </p:sp>
    </p:spTree>
    <p:extLst>
      <p:ext uri="{BB962C8B-B14F-4D97-AF65-F5344CB8AC3E}">
        <p14:creationId xmlns:p14="http://schemas.microsoft.com/office/powerpoint/2010/main" val="4286045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1F3F6-31A7-B84D-89FC-60EF62B180B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346F31C-C6AC-10E7-DDB3-A5F83A1408C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0410905-3FC8-5601-235F-A8E84166F4B5}"/>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607369E9-300E-A0CE-4000-53B6BD00CA04}"/>
              </a:ext>
            </a:extLst>
          </p:cNvPr>
          <p:cNvSpPr>
            <a:spLocks noGrp="1"/>
          </p:cNvSpPr>
          <p:nvPr>
            <p:ph type="sldNum" sz="quarter" idx="5"/>
          </p:nvPr>
        </p:nvSpPr>
        <p:spPr/>
        <p:txBody>
          <a:bodyPr/>
          <a:lstStyle/>
          <a:p>
            <a:fld id="{92B149C2-E966-44B2-AF0B-5EE812984F5F}" type="slidenum">
              <a:rPr lang="nl-NL" smtClean="0"/>
              <a:t>8</a:t>
            </a:fld>
            <a:endParaRPr lang="nl-NL"/>
          </a:p>
        </p:txBody>
      </p:sp>
    </p:spTree>
    <p:extLst>
      <p:ext uri="{BB962C8B-B14F-4D97-AF65-F5344CB8AC3E}">
        <p14:creationId xmlns:p14="http://schemas.microsoft.com/office/powerpoint/2010/main" val="1582528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BF83B-8E28-633B-AE97-DA6995A3A5E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8ACB776-C8A8-827A-2FF0-AABE5511A7C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B3EB4C7-D64A-37B9-A8C0-99A2B2B2F530}"/>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0D3FE436-4C39-0B7E-204F-42F51536648F}"/>
              </a:ext>
            </a:extLst>
          </p:cNvPr>
          <p:cNvSpPr>
            <a:spLocks noGrp="1"/>
          </p:cNvSpPr>
          <p:nvPr>
            <p:ph type="sldNum" sz="quarter" idx="5"/>
          </p:nvPr>
        </p:nvSpPr>
        <p:spPr/>
        <p:txBody>
          <a:bodyPr/>
          <a:lstStyle/>
          <a:p>
            <a:fld id="{92B149C2-E966-44B2-AF0B-5EE812984F5F}" type="slidenum">
              <a:rPr lang="nl-NL" smtClean="0"/>
              <a:t>9</a:t>
            </a:fld>
            <a:endParaRPr lang="nl-NL"/>
          </a:p>
        </p:txBody>
      </p:sp>
    </p:spTree>
    <p:extLst>
      <p:ext uri="{BB962C8B-B14F-4D97-AF65-F5344CB8AC3E}">
        <p14:creationId xmlns:p14="http://schemas.microsoft.com/office/powerpoint/2010/main" val="3774985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6F73D6-F370-42C5-869C-5DA3142DB6D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72D8E828-6C3D-462A-B208-7EEA868D5A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9E3FF3D-886E-4FA6-AA67-DA8FD29FB074}"/>
              </a:ext>
            </a:extLst>
          </p:cNvPr>
          <p:cNvSpPr>
            <a:spLocks noGrp="1"/>
          </p:cNvSpPr>
          <p:nvPr>
            <p:ph type="dt" sz="half" idx="10"/>
          </p:nvPr>
        </p:nvSpPr>
        <p:spPr/>
        <p:txBody>
          <a:bodyPr/>
          <a:lstStyle/>
          <a:p>
            <a:fld id="{A64AFEFD-1ADC-4E98-8CEC-2E47AA67B937}" type="datetimeFigureOut">
              <a:rPr lang="nl-NL" smtClean="0"/>
              <a:t>14-4-2026</a:t>
            </a:fld>
            <a:endParaRPr lang="nl-NL"/>
          </a:p>
        </p:txBody>
      </p:sp>
      <p:sp>
        <p:nvSpPr>
          <p:cNvPr id="5" name="Tijdelijke aanduiding voor voettekst 4">
            <a:extLst>
              <a:ext uri="{FF2B5EF4-FFF2-40B4-BE49-F238E27FC236}">
                <a16:creationId xmlns:a16="http://schemas.microsoft.com/office/drawing/2014/main" id="{FF32C3D9-2D00-498D-A7EA-34D4F6331B4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DE9A0BA-B761-4324-AFF1-BDAAF8A58E34}"/>
              </a:ext>
            </a:extLst>
          </p:cNvPr>
          <p:cNvSpPr>
            <a:spLocks noGrp="1"/>
          </p:cNvSpPr>
          <p:nvPr>
            <p:ph type="sldNum" sz="quarter" idx="12"/>
          </p:nvPr>
        </p:nvSpPr>
        <p:spPr/>
        <p:txBody>
          <a:bodyPr/>
          <a:lstStyle/>
          <a:p>
            <a:fld id="{35A2E3C2-A3AC-47ED-9249-BCF89772E55A}" type="slidenum">
              <a:rPr lang="nl-NL" smtClean="0"/>
              <a:t>‹nr.›</a:t>
            </a:fld>
            <a:endParaRPr lang="nl-NL"/>
          </a:p>
        </p:txBody>
      </p:sp>
    </p:spTree>
    <p:extLst>
      <p:ext uri="{BB962C8B-B14F-4D97-AF65-F5344CB8AC3E}">
        <p14:creationId xmlns:p14="http://schemas.microsoft.com/office/powerpoint/2010/main" val="1451835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F4364E-77F4-49BE-9CA3-50CDFE114E03}"/>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F631201-AA1C-45E2-A490-10D6A3A89E05}"/>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97CA675-3E98-46CC-844D-C58C81D9EEA1}"/>
              </a:ext>
            </a:extLst>
          </p:cNvPr>
          <p:cNvSpPr>
            <a:spLocks noGrp="1"/>
          </p:cNvSpPr>
          <p:nvPr>
            <p:ph type="dt" sz="half" idx="10"/>
          </p:nvPr>
        </p:nvSpPr>
        <p:spPr/>
        <p:txBody>
          <a:bodyPr/>
          <a:lstStyle/>
          <a:p>
            <a:fld id="{A64AFEFD-1ADC-4E98-8CEC-2E47AA67B937}" type="datetimeFigureOut">
              <a:rPr lang="nl-NL" smtClean="0"/>
              <a:t>14-4-2026</a:t>
            </a:fld>
            <a:endParaRPr lang="nl-NL"/>
          </a:p>
        </p:txBody>
      </p:sp>
      <p:sp>
        <p:nvSpPr>
          <p:cNvPr id="5" name="Tijdelijke aanduiding voor voettekst 4">
            <a:extLst>
              <a:ext uri="{FF2B5EF4-FFF2-40B4-BE49-F238E27FC236}">
                <a16:creationId xmlns:a16="http://schemas.microsoft.com/office/drawing/2014/main" id="{B72A79EB-9EB0-4A04-B3B1-52CE60EB72E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847A549-E7BC-470E-8422-66267249B426}"/>
              </a:ext>
            </a:extLst>
          </p:cNvPr>
          <p:cNvSpPr>
            <a:spLocks noGrp="1"/>
          </p:cNvSpPr>
          <p:nvPr>
            <p:ph type="sldNum" sz="quarter" idx="12"/>
          </p:nvPr>
        </p:nvSpPr>
        <p:spPr/>
        <p:txBody>
          <a:bodyPr/>
          <a:lstStyle/>
          <a:p>
            <a:fld id="{35A2E3C2-A3AC-47ED-9249-BCF89772E55A}" type="slidenum">
              <a:rPr lang="nl-NL" smtClean="0"/>
              <a:t>‹nr.›</a:t>
            </a:fld>
            <a:endParaRPr lang="nl-NL"/>
          </a:p>
        </p:txBody>
      </p:sp>
    </p:spTree>
    <p:extLst>
      <p:ext uri="{BB962C8B-B14F-4D97-AF65-F5344CB8AC3E}">
        <p14:creationId xmlns:p14="http://schemas.microsoft.com/office/powerpoint/2010/main" val="4246871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0C7CD37-86B6-438D-AF92-25502933F059}"/>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C92C8E3-4599-4AFC-95CD-5AB08AD17175}"/>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A3FD8A0-003B-4479-ABA9-186CD09A3169}"/>
              </a:ext>
            </a:extLst>
          </p:cNvPr>
          <p:cNvSpPr>
            <a:spLocks noGrp="1"/>
          </p:cNvSpPr>
          <p:nvPr>
            <p:ph type="dt" sz="half" idx="10"/>
          </p:nvPr>
        </p:nvSpPr>
        <p:spPr/>
        <p:txBody>
          <a:bodyPr/>
          <a:lstStyle/>
          <a:p>
            <a:fld id="{A64AFEFD-1ADC-4E98-8CEC-2E47AA67B937}" type="datetimeFigureOut">
              <a:rPr lang="nl-NL" smtClean="0"/>
              <a:t>14-4-2026</a:t>
            </a:fld>
            <a:endParaRPr lang="nl-NL"/>
          </a:p>
        </p:txBody>
      </p:sp>
      <p:sp>
        <p:nvSpPr>
          <p:cNvPr id="5" name="Tijdelijke aanduiding voor voettekst 4">
            <a:extLst>
              <a:ext uri="{FF2B5EF4-FFF2-40B4-BE49-F238E27FC236}">
                <a16:creationId xmlns:a16="http://schemas.microsoft.com/office/drawing/2014/main" id="{7E49A691-2614-48CC-9DA1-0DD384826DF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4284FAA-70F3-4495-9AB4-01AFA0C527E5}"/>
              </a:ext>
            </a:extLst>
          </p:cNvPr>
          <p:cNvSpPr>
            <a:spLocks noGrp="1"/>
          </p:cNvSpPr>
          <p:nvPr>
            <p:ph type="sldNum" sz="quarter" idx="12"/>
          </p:nvPr>
        </p:nvSpPr>
        <p:spPr/>
        <p:txBody>
          <a:bodyPr/>
          <a:lstStyle/>
          <a:p>
            <a:fld id="{35A2E3C2-A3AC-47ED-9249-BCF89772E55A}" type="slidenum">
              <a:rPr lang="nl-NL" smtClean="0"/>
              <a:t>‹nr.›</a:t>
            </a:fld>
            <a:endParaRPr lang="nl-NL"/>
          </a:p>
        </p:txBody>
      </p:sp>
    </p:spTree>
    <p:extLst>
      <p:ext uri="{BB962C8B-B14F-4D97-AF65-F5344CB8AC3E}">
        <p14:creationId xmlns:p14="http://schemas.microsoft.com/office/powerpoint/2010/main" val="1817263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18" name="Oranje balk">
            <a:extLst>
              <a:ext uri="{FF2B5EF4-FFF2-40B4-BE49-F238E27FC236}">
                <a16:creationId xmlns:a16="http://schemas.microsoft.com/office/drawing/2014/main" id="{FCE93508-4D44-0E4A-A295-481F572448A1}"/>
              </a:ext>
            </a:extLst>
          </p:cNvPr>
          <p:cNvSpPr/>
          <p:nvPr userDrawn="1"/>
        </p:nvSpPr>
        <p:spPr>
          <a:xfrm>
            <a:off x="0" y="6051498"/>
            <a:ext cx="12192000" cy="669502"/>
          </a:xfrm>
          <a:custGeom>
            <a:avLst/>
            <a:gdLst>
              <a:gd name="connsiteX0" fmla="*/ 247035 w 12192000"/>
              <a:gd name="connsiteY0" fmla="*/ 0 h 669502"/>
              <a:gd name="connsiteX1" fmla="*/ 12192000 w 12192000"/>
              <a:gd name="connsiteY1" fmla="*/ 0 h 669502"/>
              <a:gd name="connsiteX2" fmla="*/ 12192000 w 12192000"/>
              <a:gd name="connsiteY2" fmla="*/ 243695 h 669502"/>
              <a:gd name="connsiteX3" fmla="*/ 11176813 w 12192000"/>
              <a:gd name="connsiteY3" fmla="*/ 243695 h 669502"/>
              <a:gd name="connsiteX4" fmla="*/ 10933944 w 12192000"/>
              <a:gd name="connsiteY4" fmla="*/ 669502 h 669502"/>
              <a:gd name="connsiteX5" fmla="*/ 4511445 w 12192000"/>
              <a:gd name="connsiteY5" fmla="*/ 669502 h 669502"/>
              <a:gd name="connsiteX6" fmla="*/ 4428838 w 12192000"/>
              <a:gd name="connsiteY6" fmla="*/ 669502 h 669502"/>
              <a:gd name="connsiteX7" fmla="*/ 0 w 12192000"/>
              <a:gd name="connsiteY7" fmla="*/ 669502 h 669502"/>
              <a:gd name="connsiteX8" fmla="*/ 0 w 12192000"/>
              <a:gd name="connsiteY8" fmla="*/ 257024 h 669502"/>
              <a:gd name="connsiteX9" fmla="*/ 248713 w 12192000"/>
              <a:gd name="connsiteY9" fmla="*/ 8311 h 66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69502">
                <a:moveTo>
                  <a:pt x="247035" y="0"/>
                </a:moveTo>
                <a:lnTo>
                  <a:pt x="12192000" y="0"/>
                </a:lnTo>
                <a:lnTo>
                  <a:pt x="12192000" y="243695"/>
                </a:lnTo>
                <a:lnTo>
                  <a:pt x="11176813" y="243695"/>
                </a:lnTo>
                <a:lnTo>
                  <a:pt x="10933944" y="669502"/>
                </a:lnTo>
                <a:lnTo>
                  <a:pt x="4511445" y="669502"/>
                </a:lnTo>
                <a:lnTo>
                  <a:pt x="4428838" y="669502"/>
                </a:lnTo>
                <a:lnTo>
                  <a:pt x="0" y="669502"/>
                </a:lnTo>
                <a:lnTo>
                  <a:pt x="0" y="257024"/>
                </a:lnTo>
                <a:cubicBezTo>
                  <a:pt x="137360" y="257024"/>
                  <a:pt x="248713" y="145671"/>
                  <a:pt x="248713" y="83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pic>
        <p:nvPicPr>
          <p:cNvPr id="4" name="Logo Amersfoort" descr="Afbeelding van gemeentelijk logo">
            <a:extLst>
              <a:ext uri="{FF2B5EF4-FFF2-40B4-BE49-F238E27FC236}">
                <a16:creationId xmlns:a16="http://schemas.microsoft.com/office/drawing/2014/main" id="{9615C442-5C88-C242-8A2C-7B2CFD872A9A}"/>
              </a:ext>
            </a:extLst>
          </p:cNvPr>
          <p:cNvPicPr>
            <a:picLocks noChangeAspect="1"/>
          </p:cNvPicPr>
          <p:nvPr userDrawn="1"/>
        </p:nvPicPr>
        <p:blipFill>
          <a:blip r:embed="rId2">
            <a:alphaModFix/>
          </a:blip>
          <a:stretch>
            <a:fillRect/>
          </a:stretch>
        </p:blipFill>
        <p:spPr>
          <a:xfrm>
            <a:off x="11313585" y="6323247"/>
            <a:ext cx="676766" cy="449268"/>
          </a:xfrm>
          <a:prstGeom prst="rect">
            <a:avLst/>
          </a:prstGeom>
        </p:spPr>
      </p:pic>
      <p:sp>
        <p:nvSpPr>
          <p:cNvPr id="20" name="Rode bol">
            <a:extLst>
              <a:ext uri="{FF2B5EF4-FFF2-40B4-BE49-F238E27FC236}">
                <a16:creationId xmlns:a16="http://schemas.microsoft.com/office/drawing/2014/main" id="{A4DC45D3-C4AF-7740-B093-2FAB425225F0}"/>
              </a:ext>
            </a:extLst>
          </p:cNvPr>
          <p:cNvSpPr/>
          <p:nvPr userDrawn="1"/>
        </p:nvSpPr>
        <p:spPr>
          <a:xfrm>
            <a:off x="1" y="5811096"/>
            <a:ext cx="248713" cy="497426"/>
          </a:xfrm>
          <a:custGeom>
            <a:avLst/>
            <a:gdLst>
              <a:gd name="connsiteX0" fmla="*/ 0 w 248713"/>
              <a:gd name="connsiteY0" fmla="*/ 0 h 497426"/>
              <a:gd name="connsiteX1" fmla="*/ 248713 w 248713"/>
              <a:gd name="connsiteY1" fmla="*/ 248713 h 497426"/>
              <a:gd name="connsiteX2" fmla="*/ 0 w 248713"/>
              <a:gd name="connsiteY2" fmla="*/ 497426 h 497426"/>
            </a:gdLst>
            <a:ahLst/>
            <a:cxnLst>
              <a:cxn ang="0">
                <a:pos x="connsiteX0" y="connsiteY0"/>
              </a:cxn>
              <a:cxn ang="0">
                <a:pos x="connsiteX1" y="connsiteY1"/>
              </a:cxn>
              <a:cxn ang="0">
                <a:pos x="connsiteX2" y="connsiteY2"/>
              </a:cxn>
            </a:cxnLst>
            <a:rect l="l" t="t" r="r" b="b"/>
            <a:pathLst>
              <a:path w="248713" h="497426">
                <a:moveTo>
                  <a:pt x="0" y="0"/>
                </a:moveTo>
                <a:cubicBezTo>
                  <a:pt x="137360" y="0"/>
                  <a:pt x="248713" y="111353"/>
                  <a:pt x="248713" y="248713"/>
                </a:cubicBezTo>
                <a:cubicBezTo>
                  <a:pt x="248713" y="386073"/>
                  <a:pt x="137360" y="497426"/>
                  <a:pt x="0" y="49742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7" name="Tekstblok">
            <a:extLst>
              <a:ext uri="{FF2B5EF4-FFF2-40B4-BE49-F238E27FC236}">
                <a16:creationId xmlns:a16="http://schemas.microsoft.com/office/drawing/2014/main" id="{AF610B07-14DE-2846-AB4F-1C06ABBAFB5B}"/>
              </a:ext>
            </a:extLst>
          </p:cNvPr>
          <p:cNvSpPr>
            <a:spLocks noGrp="1"/>
          </p:cNvSpPr>
          <p:nvPr>
            <p:ph type="body" sz="quarter" idx="12" hasCustomPrompt="1"/>
          </p:nvPr>
        </p:nvSpPr>
        <p:spPr>
          <a:xfrm>
            <a:off x="1305631" y="1330912"/>
            <a:ext cx="9626529" cy="4480184"/>
          </a:xfrm>
          <a:prstGeom prst="rect">
            <a:avLst/>
          </a:prstGeom>
        </p:spPr>
        <p:txBody>
          <a:bodyPr lIns="0" tIns="0" rIns="0" bIns="0">
            <a:noAutofit/>
          </a:bodyPr>
          <a:lstStyle>
            <a:lvl1pPr marL="126000" indent="-288000">
              <a:lnSpc>
                <a:spcPct val="150000"/>
              </a:lnSpc>
              <a:spcBef>
                <a:spcPts val="0"/>
              </a:spcBef>
              <a:buFont typeface="Arial" panose="020B0604020202020204" pitchFamily="34" charset="0"/>
              <a:buChar char="•"/>
              <a:defRPr sz="2200" b="0">
                <a:solidFill>
                  <a:schemeClr val="tx1"/>
                </a:solidFill>
                <a:latin typeface="Helvetica" pitchFamily="2" charset="0"/>
              </a:defRPr>
            </a:lvl1pPr>
          </a:lstStyle>
          <a:p>
            <a:pPr lvl="0"/>
            <a:r>
              <a:rPr lang="nl-NL"/>
              <a:t>Typ hier puntsgewijs de inhoud van je presentatie</a:t>
            </a:r>
          </a:p>
        </p:txBody>
      </p:sp>
      <p:sp>
        <p:nvSpPr>
          <p:cNvPr id="3" name="Titel">
            <a:extLst>
              <a:ext uri="{FF2B5EF4-FFF2-40B4-BE49-F238E27FC236}">
                <a16:creationId xmlns:a16="http://schemas.microsoft.com/office/drawing/2014/main" id="{5519FEEC-A3AA-A17F-01E0-0F73E824B1A5}"/>
              </a:ext>
            </a:extLst>
          </p:cNvPr>
          <p:cNvSpPr>
            <a:spLocks noGrp="1"/>
          </p:cNvSpPr>
          <p:nvPr>
            <p:ph type="title" hasCustomPrompt="1"/>
          </p:nvPr>
        </p:nvSpPr>
        <p:spPr>
          <a:xfrm>
            <a:off x="1306800" y="450000"/>
            <a:ext cx="9626530" cy="525769"/>
          </a:xfrm>
        </p:spPr>
        <p:txBody>
          <a:bodyPr lIns="0" tIns="0" rIns="0" bIns="0" anchor="t" anchorCtr="0">
            <a:noAutofit/>
          </a:bodyPr>
          <a:lstStyle>
            <a:lvl1pPr>
              <a:lnSpc>
                <a:spcPts val="2800"/>
              </a:lnSpc>
              <a:defRPr/>
            </a:lvl1pPr>
          </a:lstStyle>
          <a:p>
            <a:r>
              <a:rPr lang="nl-NL"/>
              <a:t>Klik om titel toe te voegen</a:t>
            </a:r>
          </a:p>
        </p:txBody>
      </p:sp>
      <p:sp>
        <p:nvSpPr>
          <p:cNvPr id="2" name="Instructie 6 (JU-Free)">
            <a:extLst>
              <a:ext uri="{FF2B5EF4-FFF2-40B4-BE49-F238E27FC236}">
                <a16:creationId xmlns:a16="http://schemas.microsoft.com/office/drawing/2014/main" id="{7A352B2F-5C3A-8E72-471F-3D13A544BD4D}"/>
              </a:ext>
              <a:ext uri="{C183D7F6-B498-43B3-948B-1728B52AA6E4}">
                <adec:decorative xmlns:adec="http://schemas.microsoft.com/office/drawing/2017/decorative" val="1"/>
              </a:ext>
            </a:extLst>
          </p:cNvPr>
          <p:cNvSpPr>
            <a:spLocks noGrp="1"/>
          </p:cNvSpPr>
          <p:nvPr>
            <p:ph type="body" sz="quarter" idx="14" hasCustomPrompt="1"/>
          </p:nvPr>
        </p:nvSpPr>
        <p:spPr>
          <a:xfrm>
            <a:off x="12300611" y="0"/>
            <a:ext cx="2052000" cy="5005137"/>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algn="l"/>
            <a:r>
              <a:rPr lang="nl-NL" sz="1050" noProof="1">
                <a:solidFill>
                  <a:schemeClr val="tx1"/>
                </a:solidFill>
              </a:rPr>
              <a:t>Je maakt een nieuwe dia aan door op ‘Nieuwe dia’ te klikken en een indeling te kiezen.</a:t>
            </a: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r>
              <a:rPr lang="nl-NL" sz="1050" noProof="1">
                <a:solidFill>
                  <a:schemeClr val="tx1"/>
                </a:solidFill>
              </a:rPr>
              <a:t>Klik op ‘Indeling’ om een dia te resetten of om een andere indeling te kiezen.</a:t>
            </a:r>
            <a:br>
              <a:rPr lang="nl-NL" sz="1050" noProof="1">
                <a:solidFill>
                  <a:schemeClr val="tx1"/>
                </a:solidFill>
              </a:rPr>
            </a:br>
            <a:br>
              <a:rPr lang="nl-NL" sz="1050" noProof="1">
                <a:solidFill>
                  <a:schemeClr val="tx1"/>
                </a:solidFill>
              </a:rPr>
            </a:br>
            <a:r>
              <a:rPr lang="nl-NL" sz="1050" noProof="1">
                <a:solidFill>
                  <a:schemeClr val="tx1"/>
                </a:solidFill>
              </a:rPr>
              <a:t>Tekststijlen</a:t>
            </a:r>
            <a:br>
              <a:rPr lang="nl-NL" sz="1050" noProof="1">
                <a:solidFill>
                  <a:schemeClr val="tx1"/>
                </a:solidFill>
              </a:rPr>
            </a:br>
            <a:r>
              <a:rPr lang="nl-NL" sz="1050" noProof="1">
                <a:solidFill>
                  <a:schemeClr val="tx1"/>
                </a:solidFill>
              </a:rPr>
              <a:t>De tekst in dia’s met tekstvlakken hebben 5 niveaus. Je wisselt van stijl met de knoppen               . Je kunt het niveau ook verhogen of verlagen met de toetscombinatie Alt+shift+&lt; Alt+Shift+&gt;</a:t>
            </a:r>
            <a:br>
              <a:rPr lang="nl-NL" sz="1050" noProof="1">
                <a:solidFill>
                  <a:schemeClr val="tx1"/>
                </a:solidFill>
              </a:rPr>
            </a:br>
            <a:br>
              <a:rPr lang="nl-NL" sz="1050" noProof="1">
                <a:solidFill>
                  <a:schemeClr val="tx1"/>
                </a:solidFill>
              </a:rPr>
            </a:br>
            <a:r>
              <a:rPr lang="nl-NL" sz="1050" noProof="1">
                <a:solidFill>
                  <a:schemeClr val="tx1"/>
                </a:solidFill>
              </a:rPr>
              <a:t>Let op: Gebruik niet de standaard opsommingsknoppen van PowerPoint om de stijl te veranderen.</a:t>
            </a:r>
            <a:br>
              <a:rPr lang="nl-NL" sz="1050" noProof="1">
                <a:solidFill>
                  <a:schemeClr val="tx1"/>
                </a:solidFill>
              </a:rPr>
            </a:br>
            <a:br>
              <a:rPr lang="nl-NL" sz="1050" noProof="1">
                <a:solidFill>
                  <a:schemeClr val="tx1"/>
                </a:solidFill>
              </a:rPr>
            </a:br>
            <a:r>
              <a:rPr lang="nl-BE" sz="1050" noProof="1">
                <a:solidFill>
                  <a:schemeClr val="tx1"/>
                </a:solidFill>
              </a:rPr>
              <a:t>Deze uitleg wordt niet geprint of getoond in de presentatie. Deze uitleg verwijder je door op de rand van het frame en de rand van de afbeelding te klikken. Toets delete. </a:t>
            </a:r>
            <a:endParaRPr lang="nl-NL" sz="1050" noProof="1">
              <a:solidFill>
                <a:schemeClr val="tx1"/>
              </a:solidFill>
            </a:endParaRPr>
          </a:p>
        </p:txBody>
      </p:sp>
      <p:sp>
        <p:nvSpPr>
          <p:cNvPr id="5" name="Instruction Rectangle 5 {PHJU} (JU-Free)">
            <a:extLst>
              <a:ext uri="{FF2B5EF4-FFF2-40B4-BE49-F238E27FC236}">
                <a16:creationId xmlns:a16="http://schemas.microsoft.com/office/drawing/2014/main" id="{C387CA96-BC16-A984-D7F8-2AF22B059DC9}"/>
              </a:ext>
              <a:ext uri="{C183D7F6-B498-43B3-948B-1728B52AA6E4}">
                <adec:decorative xmlns:adec="http://schemas.microsoft.com/office/drawing/2017/decorative" val="1"/>
              </a:ext>
            </a:extLst>
          </p:cNvPr>
          <p:cNvSpPr>
            <a:spLocks noGrp="1"/>
          </p:cNvSpPr>
          <p:nvPr>
            <p:ph type="body" sz="quarter" idx="18" hasCustomPrompt="1"/>
          </p:nvPr>
        </p:nvSpPr>
        <p:spPr bwMode="ltGray">
          <a:xfrm>
            <a:off x="12358467" y="538956"/>
            <a:ext cx="1366284" cy="719927"/>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3"/>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6" name="Instruction Rectangle 4 {PHJU} (JU-Free)">
            <a:extLst>
              <a:ext uri="{FF2B5EF4-FFF2-40B4-BE49-F238E27FC236}">
                <a16:creationId xmlns:a16="http://schemas.microsoft.com/office/drawing/2014/main" id="{2997819A-E82F-10F8-090C-D8444173790E}"/>
              </a:ext>
              <a:ext uri="{C183D7F6-B498-43B3-948B-1728B52AA6E4}">
                <adec:decorative xmlns:adec="http://schemas.microsoft.com/office/drawing/2017/decorative" val="1"/>
              </a:ext>
            </a:extLst>
          </p:cNvPr>
          <p:cNvSpPr>
            <a:spLocks noGrp="1"/>
          </p:cNvSpPr>
          <p:nvPr>
            <p:ph type="body" sz="quarter" idx="15" hasCustomPrompt="1"/>
          </p:nvPr>
        </p:nvSpPr>
        <p:spPr bwMode="ltGray">
          <a:xfrm>
            <a:off x="13542265" y="2414182"/>
            <a:ext cx="364972" cy="176772"/>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4"/>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Tree>
    <p:extLst>
      <p:ext uri="{BB962C8B-B14F-4D97-AF65-F5344CB8AC3E}">
        <p14:creationId xmlns:p14="http://schemas.microsoft.com/office/powerpoint/2010/main" val="2193947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cotY">
    <p:spTree>
      <p:nvGrpSpPr>
        <p:cNvPr id="1" name=""/>
        <p:cNvGrpSpPr/>
        <p:nvPr/>
      </p:nvGrpSpPr>
      <p:grpSpPr>
        <a:xfrm>
          <a:off x="0" y="0"/>
          <a:ext cx="0" cy="0"/>
          <a:chOff x="0" y="0"/>
          <a:chExt cx="0" cy="0"/>
        </a:xfrm>
      </p:grpSpPr>
      <p:sp>
        <p:nvSpPr>
          <p:cNvPr id="18" name="Oranje balk">
            <a:extLst>
              <a:ext uri="{FF2B5EF4-FFF2-40B4-BE49-F238E27FC236}">
                <a16:creationId xmlns:a16="http://schemas.microsoft.com/office/drawing/2014/main" id="{FCE93508-4D44-0E4A-A295-481F572448A1}"/>
              </a:ext>
            </a:extLst>
          </p:cNvPr>
          <p:cNvSpPr/>
          <p:nvPr userDrawn="1"/>
        </p:nvSpPr>
        <p:spPr>
          <a:xfrm>
            <a:off x="0" y="6051498"/>
            <a:ext cx="12192000" cy="669502"/>
          </a:xfrm>
          <a:custGeom>
            <a:avLst/>
            <a:gdLst>
              <a:gd name="connsiteX0" fmla="*/ 247035 w 12192000"/>
              <a:gd name="connsiteY0" fmla="*/ 0 h 669502"/>
              <a:gd name="connsiteX1" fmla="*/ 12192000 w 12192000"/>
              <a:gd name="connsiteY1" fmla="*/ 0 h 669502"/>
              <a:gd name="connsiteX2" fmla="*/ 12192000 w 12192000"/>
              <a:gd name="connsiteY2" fmla="*/ 243695 h 669502"/>
              <a:gd name="connsiteX3" fmla="*/ 11176813 w 12192000"/>
              <a:gd name="connsiteY3" fmla="*/ 243695 h 669502"/>
              <a:gd name="connsiteX4" fmla="*/ 10933944 w 12192000"/>
              <a:gd name="connsiteY4" fmla="*/ 669502 h 669502"/>
              <a:gd name="connsiteX5" fmla="*/ 4511445 w 12192000"/>
              <a:gd name="connsiteY5" fmla="*/ 669502 h 669502"/>
              <a:gd name="connsiteX6" fmla="*/ 4428838 w 12192000"/>
              <a:gd name="connsiteY6" fmla="*/ 669502 h 669502"/>
              <a:gd name="connsiteX7" fmla="*/ 0 w 12192000"/>
              <a:gd name="connsiteY7" fmla="*/ 669502 h 669502"/>
              <a:gd name="connsiteX8" fmla="*/ 0 w 12192000"/>
              <a:gd name="connsiteY8" fmla="*/ 257024 h 669502"/>
              <a:gd name="connsiteX9" fmla="*/ 248713 w 12192000"/>
              <a:gd name="connsiteY9" fmla="*/ 8311 h 66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69502">
                <a:moveTo>
                  <a:pt x="247035" y="0"/>
                </a:moveTo>
                <a:lnTo>
                  <a:pt x="12192000" y="0"/>
                </a:lnTo>
                <a:lnTo>
                  <a:pt x="12192000" y="243695"/>
                </a:lnTo>
                <a:lnTo>
                  <a:pt x="11176813" y="243695"/>
                </a:lnTo>
                <a:lnTo>
                  <a:pt x="10933944" y="669502"/>
                </a:lnTo>
                <a:lnTo>
                  <a:pt x="4511445" y="669502"/>
                </a:lnTo>
                <a:lnTo>
                  <a:pt x="4428838" y="669502"/>
                </a:lnTo>
                <a:lnTo>
                  <a:pt x="0" y="669502"/>
                </a:lnTo>
                <a:lnTo>
                  <a:pt x="0" y="257024"/>
                </a:lnTo>
                <a:cubicBezTo>
                  <a:pt x="137360" y="257024"/>
                  <a:pt x="248713" y="145671"/>
                  <a:pt x="248713" y="83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pic>
        <p:nvPicPr>
          <p:cNvPr id="4" name="Logo Amersfoort" descr="Afbeelding van gemeentelijk logo">
            <a:extLst>
              <a:ext uri="{FF2B5EF4-FFF2-40B4-BE49-F238E27FC236}">
                <a16:creationId xmlns:a16="http://schemas.microsoft.com/office/drawing/2014/main" id="{9615C442-5C88-C242-8A2C-7B2CFD872A9A}"/>
              </a:ext>
            </a:extLst>
          </p:cNvPr>
          <p:cNvPicPr>
            <a:picLocks noChangeAspect="1"/>
          </p:cNvPicPr>
          <p:nvPr userDrawn="1"/>
        </p:nvPicPr>
        <p:blipFill>
          <a:blip r:embed="rId2">
            <a:alphaModFix/>
          </a:blip>
          <a:stretch>
            <a:fillRect/>
          </a:stretch>
        </p:blipFill>
        <p:spPr>
          <a:xfrm>
            <a:off x="11313585" y="6323247"/>
            <a:ext cx="676766" cy="449268"/>
          </a:xfrm>
          <a:prstGeom prst="rect">
            <a:avLst/>
          </a:prstGeom>
        </p:spPr>
      </p:pic>
      <p:sp>
        <p:nvSpPr>
          <p:cNvPr id="20" name="Rode bol">
            <a:extLst>
              <a:ext uri="{FF2B5EF4-FFF2-40B4-BE49-F238E27FC236}">
                <a16:creationId xmlns:a16="http://schemas.microsoft.com/office/drawing/2014/main" id="{A4DC45D3-C4AF-7740-B093-2FAB425225F0}"/>
              </a:ext>
            </a:extLst>
          </p:cNvPr>
          <p:cNvSpPr/>
          <p:nvPr userDrawn="1"/>
        </p:nvSpPr>
        <p:spPr>
          <a:xfrm>
            <a:off x="1" y="5811096"/>
            <a:ext cx="248713" cy="497426"/>
          </a:xfrm>
          <a:custGeom>
            <a:avLst/>
            <a:gdLst>
              <a:gd name="connsiteX0" fmla="*/ 0 w 248713"/>
              <a:gd name="connsiteY0" fmla="*/ 0 h 497426"/>
              <a:gd name="connsiteX1" fmla="*/ 248713 w 248713"/>
              <a:gd name="connsiteY1" fmla="*/ 248713 h 497426"/>
              <a:gd name="connsiteX2" fmla="*/ 0 w 248713"/>
              <a:gd name="connsiteY2" fmla="*/ 497426 h 497426"/>
            </a:gdLst>
            <a:ahLst/>
            <a:cxnLst>
              <a:cxn ang="0">
                <a:pos x="connsiteX0" y="connsiteY0"/>
              </a:cxn>
              <a:cxn ang="0">
                <a:pos x="connsiteX1" y="connsiteY1"/>
              </a:cxn>
              <a:cxn ang="0">
                <a:pos x="connsiteX2" y="connsiteY2"/>
              </a:cxn>
            </a:cxnLst>
            <a:rect l="l" t="t" r="r" b="b"/>
            <a:pathLst>
              <a:path w="248713" h="497426">
                <a:moveTo>
                  <a:pt x="0" y="0"/>
                </a:moveTo>
                <a:cubicBezTo>
                  <a:pt x="137360" y="0"/>
                  <a:pt x="248713" y="111353"/>
                  <a:pt x="248713" y="248713"/>
                </a:cubicBezTo>
                <a:cubicBezTo>
                  <a:pt x="248713" y="386073"/>
                  <a:pt x="137360" y="497426"/>
                  <a:pt x="0" y="49742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7" name="Tekstblok">
            <a:extLst>
              <a:ext uri="{FF2B5EF4-FFF2-40B4-BE49-F238E27FC236}">
                <a16:creationId xmlns:a16="http://schemas.microsoft.com/office/drawing/2014/main" id="{AF610B07-14DE-2846-AB4F-1C06ABBAFB5B}"/>
              </a:ext>
            </a:extLst>
          </p:cNvPr>
          <p:cNvSpPr>
            <a:spLocks noGrp="1"/>
          </p:cNvSpPr>
          <p:nvPr>
            <p:ph type="body" sz="quarter" idx="12" hasCustomPrompt="1"/>
          </p:nvPr>
        </p:nvSpPr>
        <p:spPr>
          <a:xfrm>
            <a:off x="1305631" y="1330912"/>
            <a:ext cx="4790369" cy="4480184"/>
          </a:xfrm>
          <a:prstGeom prst="rect">
            <a:avLst/>
          </a:prstGeom>
        </p:spPr>
        <p:txBody>
          <a:bodyPr lIns="0" tIns="0" rIns="0" bIns="0">
            <a:noAutofit/>
          </a:bodyPr>
          <a:lstStyle>
            <a:lvl1pPr marL="126000" indent="-288000">
              <a:lnSpc>
                <a:spcPct val="150000"/>
              </a:lnSpc>
              <a:spcBef>
                <a:spcPts val="0"/>
              </a:spcBef>
              <a:buFont typeface="Arial" panose="020B0604020202020204" pitchFamily="34" charset="0"/>
              <a:buChar char="•"/>
              <a:defRPr sz="2200" b="0">
                <a:solidFill>
                  <a:schemeClr val="tx1"/>
                </a:solidFill>
                <a:latin typeface="Helvetica" pitchFamily="2" charset="0"/>
              </a:defRPr>
            </a:lvl1pPr>
          </a:lstStyle>
          <a:p>
            <a:pPr lvl="0"/>
            <a:r>
              <a:rPr lang="nl-NL"/>
              <a:t>Typ hier puntsgewijs de inhoud van je presentatie</a:t>
            </a:r>
          </a:p>
        </p:txBody>
      </p:sp>
      <p:sp>
        <p:nvSpPr>
          <p:cNvPr id="3" name="Titel">
            <a:extLst>
              <a:ext uri="{FF2B5EF4-FFF2-40B4-BE49-F238E27FC236}">
                <a16:creationId xmlns:a16="http://schemas.microsoft.com/office/drawing/2014/main" id="{5519FEEC-A3AA-A17F-01E0-0F73E824B1A5}"/>
              </a:ext>
            </a:extLst>
          </p:cNvPr>
          <p:cNvSpPr>
            <a:spLocks noGrp="1"/>
          </p:cNvSpPr>
          <p:nvPr>
            <p:ph type="title" hasCustomPrompt="1"/>
          </p:nvPr>
        </p:nvSpPr>
        <p:spPr>
          <a:xfrm>
            <a:off x="1306800" y="450000"/>
            <a:ext cx="9626530" cy="525769"/>
          </a:xfrm>
        </p:spPr>
        <p:txBody>
          <a:bodyPr lIns="0" tIns="0" rIns="0" bIns="0" anchor="t" anchorCtr="0">
            <a:noAutofit/>
          </a:bodyPr>
          <a:lstStyle>
            <a:lvl1pPr>
              <a:lnSpc>
                <a:spcPts val="2800"/>
              </a:lnSpc>
              <a:defRPr/>
            </a:lvl1pPr>
          </a:lstStyle>
          <a:p>
            <a:r>
              <a:rPr lang="nl-NL"/>
              <a:t>Klik om titel toe te voegen</a:t>
            </a:r>
          </a:p>
        </p:txBody>
      </p:sp>
      <p:sp>
        <p:nvSpPr>
          <p:cNvPr id="5" name="Tijdelijke aanduiding voor afbeelding 4">
            <a:extLst>
              <a:ext uri="{FF2B5EF4-FFF2-40B4-BE49-F238E27FC236}">
                <a16:creationId xmlns:a16="http://schemas.microsoft.com/office/drawing/2014/main" id="{1855F749-9FFD-F4AF-F3AA-D879DCA134D0}"/>
              </a:ext>
            </a:extLst>
          </p:cNvPr>
          <p:cNvSpPr>
            <a:spLocks noGrp="1"/>
          </p:cNvSpPr>
          <p:nvPr>
            <p:ph type="pic" sz="quarter" idx="13"/>
          </p:nvPr>
        </p:nvSpPr>
        <p:spPr>
          <a:xfrm>
            <a:off x="6291263" y="1411288"/>
            <a:ext cx="4641850" cy="4400550"/>
          </a:xfrm>
        </p:spPr>
        <p:txBody>
          <a:bodyPr/>
          <a:lstStyle/>
          <a:p>
            <a:endParaRPr lang="nl-NL"/>
          </a:p>
        </p:txBody>
      </p:sp>
      <p:sp>
        <p:nvSpPr>
          <p:cNvPr id="2" name="Instructie 6 (JU-Free)">
            <a:extLst>
              <a:ext uri="{FF2B5EF4-FFF2-40B4-BE49-F238E27FC236}">
                <a16:creationId xmlns:a16="http://schemas.microsoft.com/office/drawing/2014/main" id="{C6031503-CAA4-CF7A-E07D-0E079F82B6F6}"/>
              </a:ext>
              <a:ext uri="{C183D7F6-B498-43B3-948B-1728B52AA6E4}">
                <adec:decorative xmlns:adec="http://schemas.microsoft.com/office/drawing/2017/decorative" val="1"/>
              </a:ext>
            </a:extLst>
          </p:cNvPr>
          <p:cNvSpPr>
            <a:spLocks noGrp="1"/>
          </p:cNvSpPr>
          <p:nvPr>
            <p:ph type="body" sz="quarter" idx="14" hasCustomPrompt="1"/>
          </p:nvPr>
        </p:nvSpPr>
        <p:spPr>
          <a:xfrm>
            <a:off x="12300611" y="0"/>
            <a:ext cx="2052000" cy="5005137"/>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algn="l"/>
            <a:r>
              <a:rPr lang="nl-NL" sz="1050" noProof="1">
                <a:solidFill>
                  <a:schemeClr val="tx1"/>
                </a:solidFill>
              </a:rPr>
              <a:t>Je maakt een nieuwe dia aan door op ‘Nieuwe dia’ te klikken en een indeling te kiezen.</a:t>
            </a: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r>
              <a:rPr lang="nl-NL" sz="1050" noProof="1">
                <a:solidFill>
                  <a:schemeClr val="tx1"/>
                </a:solidFill>
              </a:rPr>
              <a:t>Klik op ‘Indeling’ om een dia te resetten of om een andere indeling te kiezen.</a:t>
            </a:r>
            <a:br>
              <a:rPr lang="nl-NL" sz="1050" noProof="1">
                <a:solidFill>
                  <a:schemeClr val="tx1"/>
                </a:solidFill>
              </a:rPr>
            </a:br>
            <a:br>
              <a:rPr lang="nl-NL" sz="1050" noProof="1">
                <a:solidFill>
                  <a:schemeClr val="tx1"/>
                </a:solidFill>
              </a:rPr>
            </a:br>
            <a:r>
              <a:rPr lang="nl-NL" sz="1050" noProof="1">
                <a:solidFill>
                  <a:schemeClr val="tx1"/>
                </a:solidFill>
              </a:rPr>
              <a:t>Tekststijlen</a:t>
            </a:r>
            <a:br>
              <a:rPr lang="nl-NL" sz="1050" noProof="1">
                <a:solidFill>
                  <a:schemeClr val="tx1"/>
                </a:solidFill>
              </a:rPr>
            </a:br>
            <a:r>
              <a:rPr lang="nl-NL" sz="1050" noProof="1">
                <a:solidFill>
                  <a:schemeClr val="tx1"/>
                </a:solidFill>
              </a:rPr>
              <a:t>De tekst in dia’s met tekstvlakken hebben 5 niveaus. Je wisselt van stijl met de knoppen               . Je kunt het niveau ook verhogen of verlagen met de toetscombinatie Alt+shift+&lt; Alt+Shift+&gt;</a:t>
            </a:r>
            <a:br>
              <a:rPr lang="nl-NL" sz="1050" noProof="1">
                <a:solidFill>
                  <a:schemeClr val="tx1"/>
                </a:solidFill>
              </a:rPr>
            </a:br>
            <a:br>
              <a:rPr lang="nl-NL" sz="1050" noProof="1">
                <a:solidFill>
                  <a:schemeClr val="tx1"/>
                </a:solidFill>
              </a:rPr>
            </a:br>
            <a:r>
              <a:rPr lang="nl-NL" sz="1050" noProof="1">
                <a:solidFill>
                  <a:schemeClr val="tx1"/>
                </a:solidFill>
              </a:rPr>
              <a:t>Let op: Gebruik niet de standaard opsommingsknoppen van PowerPoint om de stijl te veranderen.</a:t>
            </a:r>
            <a:br>
              <a:rPr lang="nl-NL" sz="1050" noProof="1">
                <a:solidFill>
                  <a:schemeClr val="tx1"/>
                </a:solidFill>
              </a:rPr>
            </a:br>
            <a:br>
              <a:rPr lang="nl-NL" sz="1050" noProof="1">
                <a:solidFill>
                  <a:schemeClr val="tx1"/>
                </a:solidFill>
              </a:rPr>
            </a:br>
            <a:r>
              <a:rPr lang="nl-BE" sz="1050" noProof="1">
                <a:solidFill>
                  <a:schemeClr val="tx1"/>
                </a:solidFill>
              </a:rPr>
              <a:t>Deze uitleg wordt niet geprint of getoond in de presentatie. Deze uitleg verwijder je door op de rand van het frame en de rand van de afbeelding te klikken. Toets delete. </a:t>
            </a:r>
            <a:endParaRPr lang="nl-NL" sz="1050" noProof="1">
              <a:solidFill>
                <a:schemeClr val="tx1"/>
              </a:solidFill>
            </a:endParaRPr>
          </a:p>
        </p:txBody>
      </p:sp>
      <p:sp>
        <p:nvSpPr>
          <p:cNvPr id="6" name="Instruction Rectangle 5 {PHJU} (JU-Free)">
            <a:extLst>
              <a:ext uri="{FF2B5EF4-FFF2-40B4-BE49-F238E27FC236}">
                <a16:creationId xmlns:a16="http://schemas.microsoft.com/office/drawing/2014/main" id="{FAAC4DFD-41AB-4F7A-4AC4-127C84751AAF}"/>
              </a:ext>
              <a:ext uri="{C183D7F6-B498-43B3-948B-1728B52AA6E4}">
                <adec:decorative xmlns:adec="http://schemas.microsoft.com/office/drawing/2017/decorative" val="1"/>
              </a:ext>
            </a:extLst>
          </p:cNvPr>
          <p:cNvSpPr>
            <a:spLocks noGrp="1"/>
          </p:cNvSpPr>
          <p:nvPr>
            <p:ph type="body" sz="quarter" idx="18" hasCustomPrompt="1"/>
          </p:nvPr>
        </p:nvSpPr>
        <p:spPr bwMode="ltGray">
          <a:xfrm>
            <a:off x="12358467" y="538956"/>
            <a:ext cx="1366284" cy="719927"/>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3"/>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7" name="Instruction Rectangle 4 {PHJU} (JU-Free)">
            <a:extLst>
              <a:ext uri="{FF2B5EF4-FFF2-40B4-BE49-F238E27FC236}">
                <a16:creationId xmlns:a16="http://schemas.microsoft.com/office/drawing/2014/main" id="{AFF79EE8-40CA-8752-CA51-380479A24A2D}"/>
              </a:ext>
              <a:ext uri="{C183D7F6-B498-43B3-948B-1728B52AA6E4}">
                <adec:decorative xmlns:adec="http://schemas.microsoft.com/office/drawing/2017/decorative" val="1"/>
              </a:ext>
            </a:extLst>
          </p:cNvPr>
          <p:cNvSpPr>
            <a:spLocks noGrp="1"/>
          </p:cNvSpPr>
          <p:nvPr>
            <p:ph type="body" sz="quarter" idx="15" hasCustomPrompt="1"/>
          </p:nvPr>
        </p:nvSpPr>
        <p:spPr bwMode="ltGray">
          <a:xfrm>
            <a:off x="13542265" y="2414182"/>
            <a:ext cx="364972" cy="176772"/>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4"/>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Tree>
    <p:extLst>
      <p:ext uri="{BB962C8B-B14F-4D97-AF65-F5344CB8AC3E}">
        <p14:creationId xmlns:p14="http://schemas.microsoft.com/office/powerpoint/2010/main" val="1768953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8BA594-3F0F-4E48-8620-1832F78E20F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0E98829-6002-4059-8B6D-1BD11754257D}"/>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F0E5A26-A6C8-4456-98EA-A6C2BC8FA7B5}"/>
              </a:ext>
            </a:extLst>
          </p:cNvPr>
          <p:cNvSpPr>
            <a:spLocks noGrp="1"/>
          </p:cNvSpPr>
          <p:nvPr>
            <p:ph type="dt" sz="half" idx="10"/>
          </p:nvPr>
        </p:nvSpPr>
        <p:spPr/>
        <p:txBody>
          <a:bodyPr/>
          <a:lstStyle/>
          <a:p>
            <a:fld id="{A64AFEFD-1ADC-4E98-8CEC-2E47AA67B937}" type="datetimeFigureOut">
              <a:rPr lang="nl-NL" smtClean="0"/>
              <a:t>14-4-2026</a:t>
            </a:fld>
            <a:endParaRPr lang="nl-NL"/>
          </a:p>
        </p:txBody>
      </p:sp>
      <p:sp>
        <p:nvSpPr>
          <p:cNvPr id="5" name="Tijdelijke aanduiding voor voettekst 4">
            <a:extLst>
              <a:ext uri="{FF2B5EF4-FFF2-40B4-BE49-F238E27FC236}">
                <a16:creationId xmlns:a16="http://schemas.microsoft.com/office/drawing/2014/main" id="{A2EC0DF2-79D2-4973-81BD-B0E3EA8F6C2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4E3F4F9-8F6D-4A05-BE31-99D3744953E4}"/>
              </a:ext>
            </a:extLst>
          </p:cNvPr>
          <p:cNvSpPr>
            <a:spLocks noGrp="1"/>
          </p:cNvSpPr>
          <p:nvPr>
            <p:ph type="sldNum" sz="quarter" idx="12"/>
          </p:nvPr>
        </p:nvSpPr>
        <p:spPr/>
        <p:txBody>
          <a:bodyPr/>
          <a:lstStyle/>
          <a:p>
            <a:fld id="{35A2E3C2-A3AC-47ED-9249-BCF89772E55A}" type="slidenum">
              <a:rPr lang="nl-NL" smtClean="0"/>
              <a:t>‹nr.›</a:t>
            </a:fld>
            <a:endParaRPr lang="nl-NL"/>
          </a:p>
        </p:txBody>
      </p:sp>
    </p:spTree>
    <p:extLst>
      <p:ext uri="{BB962C8B-B14F-4D97-AF65-F5344CB8AC3E}">
        <p14:creationId xmlns:p14="http://schemas.microsoft.com/office/powerpoint/2010/main" val="1355611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3CC74D-8C65-4014-B800-B57F31F1AA1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E61B7ABC-7097-4F3F-A8FD-0E3E77609B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A3B5D416-0BC2-4985-94F7-0F5F755737BF}"/>
              </a:ext>
            </a:extLst>
          </p:cNvPr>
          <p:cNvSpPr>
            <a:spLocks noGrp="1"/>
          </p:cNvSpPr>
          <p:nvPr>
            <p:ph type="dt" sz="half" idx="10"/>
          </p:nvPr>
        </p:nvSpPr>
        <p:spPr/>
        <p:txBody>
          <a:bodyPr/>
          <a:lstStyle/>
          <a:p>
            <a:fld id="{A64AFEFD-1ADC-4E98-8CEC-2E47AA67B937}" type="datetimeFigureOut">
              <a:rPr lang="nl-NL" smtClean="0"/>
              <a:t>14-4-2026</a:t>
            </a:fld>
            <a:endParaRPr lang="nl-NL"/>
          </a:p>
        </p:txBody>
      </p:sp>
      <p:sp>
        <p:nvSpPr>
          <p:cNvPr id="5" name="Tijdelijke aanduiding voor voettekst 4">
            <a:extLst>
              <a:ext uri="{FF2B5EF4-FFF2-40B4-BE49-F238E27FC236}">
                <a16:creationId xmlns:a16="http://schemas.microsoft.com/office/drawing/2014/main" id="{43B4CCA5-3DE0-4EC4-BEE3-24C288492BF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17A79F8-7EC4-4F79-9C9A-576F2F6F109C}"/>
              </a:ext>
            </a:extLst>
          </p:cNvPr>
          <p:cNvSpPr>
            <a:spLocks noGrp="1"/>
          </p:cNvSpPr>
          <p:nvPr>
            <p:ph type="sldNum" sz="quarter" idx="12"/>
          </p:nvPr>
        </p:nvSpPr>
        <p:spPr/>
        <p:txBody>
          <a:bodyPr/>
          <a:lstStyle/>
          <a:p>
            <a:fld id="{35A2E3C2-A3AC-47ED-9249-BCF89772E55A}" type="slidenum">
              <a:rPr lang="nl-NL" smtClean="0"/>
              <a:t>‹nr.›</a:t>
            </a:fld>
            <a:endParaRPr lang="nl-NL"/>
          </a:p>
        </p:txBody>
      </p:sp>
    </p:spTree>
    <p:extLst>
      <p:ext uri="{BB962C8B-B14F-4D97-AF65-F5344CB8AC3E}">
        <p14:creationId xmlns:p14="http://schemas.microsoft.com/office/powerpoint/2010/main" val="1535363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03100D-D0CB-4D25-9E90-AF20FBE9225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BBB5A76-47E6-4086-B497-A3EEF3CDC480}"/>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61E28DBA-0B8E-4029-935E-1D5B490DDD6C}"/>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7B10484-FFE7-470C-BF18-CBC6E4E97787}"/>
              </a:ext>
            </a:extLst>
          </p:cNvPr>
          <p:cNvSpPr>
            <a:spLocks noGrp="1"/>
          </p:cNvSpPr>
          <p:nvPr>
            <p:ph type="dt" sz="half" idx="10"/>
          </p:nvPr>
        </p:nvSpPr>
        <p:spPr/>
        <p:txBody>
          <a:bodyPr/>
          <a:lstStyle/>
          <a:p>
            <a:fld id="{A64AFEFD-1ADC-4E98-8CEC-2E47AA67B937}" type="datetimeFigureOut">
              <a:rPr lang="nl-NL" smtClean="0"/>
              <a:t>14-4-2026</a:t>
            </a:fld>
            <a:endParaRPr lang="nl-NL"/>
          </a:p>
        </p:txBody>
      </p:sp>
      <p:sp>
        <p:nvSpPr>
          <p:cNvPr id="6" name="Tijdelijke aanduiding voor voettekst 5">
            <a:extLst>
              <a:ext uri="{FF2B5EF4-FFF2-40B4-BE49-F238E27FC236}">
                <a16:creationId xmlns:a16="http://schemas.microsoft.com/office/drawing/2014/main" id="{5CFA9E28-A00E-4BAD-A073-08AEEFEBA8F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EABD85F-4C97-4369-ABB0-9DE6F1E3292B}"/>
              </a:ext>
            </a:extLst>
          </p:cNvPr>
          <p:cNvSpPr>
            <a:spLocks noGrp="1"/>
          </p:cNvSpPr>
          <p:nvPr>
            <p:ph type="sldNum" sz="quarter" idx="12"/>
          </p:nvPr>
        </p:nvSpPr>
        <p:spPr/>
        <p:txBody>
          <a:bodyPr/>
          <a:lstStyle/>
          <a:p>
            <a:fld id="{35A2E3C2-A3AC-47ED-9249-BCF89772E55A}" type="slidenum">
              <a:rPr lang="nl-NL" smtClean="0"/>
              <a:t>‹nr.›</a:t>
            </a:fld>
            <a:endParaRPr lang="nl-NL"/>
          </a:p>
        </p:txBody>
      </p:sp>
    </p:spTree>
    <p:extLst>
      <p:ext uri="{BB962C8B-B14F-4D97-AF65-F5344CB8AC3E}">
        <p14:creationId xmlns:p14="http://schemas.microsoft.com/office/powerpoint/2010/main" val="1216309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36F466-2C83-4E7F-AE3C-635C91E58AD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0177743-1D84-4660-BCE6-9FEFEBA649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CEEB5391-D950-499A-9909-31478FDAEDCF}"/>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027EF19-F71C-4301-8604-FD604FAF5F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A254B2DE-D8FE-44BF-8D49-273A7045A3D5}"/>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C1D8288-1564-4AE9-9277-1B6B973E6528}"/>
              </a:ext>
            </a:extLst>
          </p:cNvPr>
          <p:cNvSpPr>
            <a:spLocks noGrp="1"/>
          </p:cNvSpPr>
          <p:nvPr>
            <p:ph type="dt" sz="half" idx="10"/>
          </p:nvPr>
        </p:nvSpPr>
        <p:spPr/>
        <p:txBody>
          <a:bodyPr/>
          <a:lstStyle/>
          <a:p>
            <a:fld id="{A64AFEFD-1ADC-4E98-8CEC-2E47AA67B937}" type="datetimeFigureOut">
              <a:rPr lang="nl-NL" smtClean="0"/>
              <a:t>14-4-2026</a:t>
            </a:fld>
            <a:endParaRPr lang="nl-NL"/>
          </a:p>
        </p:txBody>
      </p:sp>
      <p:sp>
        <p:nvSpPr>
          <p:cNvPr id="8" name="Tijdelijke aanduiding voor voettekst 7">
            <a:extLst>
              <a:ext uri="{FF2B5EF4-FFF2-40B4-BE49-F238E27FC236}">
                <a16:creationId xmlns:a16="http://schemas.microsoft.com/office/drawing/2014/main" id="{1EF92E01-B1A0-41A6-9C87-2A3B95CFC8F9}"/>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7989E88-721C-4F63-86F9-5CF2BA8191BE}"/>
              </a:ext>
            </a:extLst>
          </p:cNvPr>
          <p:cNvSpPr>
            <a:spLocks noGrp="1"/>
          </p:cNvSpPr>
          <p:nvPr>
            <p:ph type="sldNum" sz="quarter" idx="12"/>
          </p:nvPr>
        </p:nvSpPr>
        <p:spPr/>
        <p:txBody>
          <a:bodyPr/>
          <a:lstStyle/>
          <a:p>
            <a:fld id="{35A2E3C2-A3AC-47ED-9249-BCF89772E55A}" type="slidenum">
              <a:rPr lang="nl-NL" smtClean="0"/>
              <a:t>‹nr.›</a:t>
            </a:fld>
            <a:endParaRPr lang="nl-NL"/>
          </a:p>
        </p:txBody>
      </p:sp>
    </p:spTree>
    <p:extLst>
      <p:ext uri="{BB962C8B-B14F-4D97-AF65-F5344CB8AC3E}">
        <p14:creationId xmlns:p14="http://schemas.microsoft.com/office/powerpoint/2010/main" val="303026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132690-D108-403F-A90F-73B132593E6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9E487ACF-CE2C-421F-84B5-077EE03C49C5}"/>
              </a:ext>
            </a:extLst>
          </p:cNvPr>
          <p:cNvSpPr>
            <a:spLocks noGrp="1"/>
          </p:cNvSpPr>
          <p:nvPr>
            <p:ph type="dt" sz="half" idx="10"/>
          </p:nvPr>
        </p:nvSpPr>
        <p:spPr/>
        <p:txBody>
          <a:bodyPr/>
          <a:lstStyle/>
          <a:p>
            <a:fld id="{A64AFEFD-1ADC-4E98-8CEC-2E47AA67B937}" type="datetimeFigureOut">
              <a:rPr lang="nl-NL" smtClean="0"/>
              <a:t>14-4-2026</a:t>
            </a:fld>
            <a:endParaRPr lang="nl-NL"/>
          </a:p>
        </p:txBody>
      </p:sp>
      <p:sp>
        <p:nvSpPr>
          <p:cNvPr id="4" name="Tijdelijke aanduiding voor voettekst 3">
            <a:extLst>
              <a:ext uri="{FF2B5EF4-FFF2-40B4-BE49-F238E27FC236}">
                <a16:creationId xmlns:a16="http://schemas.microsoft.com/office/drawing/2014/main" id="{FC06A52C-7B62-4C54-9249-E9E911BC060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25C458D-779C-48FB-A8D0-30AE3FF1C518}"/>
              </a:ext>
            </a:extLst>
          </p:cNvPr>
          <p:cNvSpPr>
            <a:spLocks noGrp="1"/>
          </p:cNvSpPr>
          <p:nvPr>
            <p:ph type="sldNum" sz="quarter" idx="12"/>
          </p:nvPr>
        </p:nvSpPr>
        <p:spPr/>
        <p:txBody>
          <a:bodyPr/>
          <a:lstStyle/>
          <a:p>
            <a:fld id="{35A2E3C2-A3AC-47ED-9249-BCF89772E55A}" type="slidenum">
              <a:rPr lang="nl-NL" smtClean="0"/>
              <a:t>‹nr.›</a:t>
            </a:fld>
            <a:endParaRPr lang="nl-NL"/>
          </a:p>
        </p:txBody>
      </p:sp>
    </p:spTree>
    <p:extLst>
      <p:ext uri="{BB962C8B-B14F-4D97-AF65-F5344CB8AC3E}">
        <p14:creationId xmlns:p14="http://schemas.microsoft.com/office/powerpoint/2010/main" val="75700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72529F7-653A-4220-A658-E3F5FE419D75}"/>
              </a:ext>
            </a:extLst>
          </p:cNvPr>
          <p:cNvSpPr>
            <a:spLocks noGrp="1"/>
          </p:cNvSpPr>
          <p:nvPr>
            <p:ph type="dt" sz="half" idx="10"/>
          </p:nvPr>
        </p:nvSpPr>
        <p:spPr/>
        <p:txBody>
          <a:bodyPr/>
          <a:lstStyle/>
          <a:p>
            <a:fld id="{A64AFEFD-1ADC-4E98-8CEC-2E47AA67B937}" type="datetimeFigureOut">
              <a:rPr lang="nl-NL" smtClean="0"/>
              <a:t>14-4-2026</a:t>
            </a:fld>
            <a:endParaRPr lang="nl-NL"/>
          </a:p>
        </p:txBody>
      </p:sp>
      <p:sp>
        <p:nvSpPr>
          <p:cNvPr id="3" name="Tijdelijke aanduiding voor voettekst 2">
            <a:extLst>
              <a:ext uri="{FF2B5EF4-FFF2-40B4-BE49-F238E27FC236}">
                <a16:creationId xmlns:a16="http://schemas.microsoft.com/office/drawing/2014/main" id="{55A71743-2927-4E82-BCBD-3A3D3175763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B0BFEF92-36FA-4E50-994C-527AAE1FA725}"/>
              </a:ext>
            </a:extLst>
          </p:cNvPr>
          <p:cNvSpPr>
            <a:spLocks noGrp="1"/>
          </p:cNvSpPr>
          <p:nvPr>
            <p:ph type="sldNum" sz="quarter" idx="12"/>
          </p:nvPr>
        </p:nvSpPr>
        <p:spPr/>
        <p:txBody>
          <a:bodyPr/>
          <a:lstStyle/>
          <a:p>
            <a:fld id="{35A2E3C2-A3AC-47ED-9249-BCF89772E55A}" type="slidenum">
              <a:rPr lang="nl-NL" smtClean="0"/>
              <a:t>‹nr.›</a:t>
            </a:fld>
            <a:endParaRPr lang="nl-NL"/>
          </a:p>
        </p:txBody>
      </p:sp>
    </p:spTree>
    <p:extLst>
      <p:ext uri="{BB962C8B-B14F-4D97-AF65-F5344CB8AC3E}">
        <p14:creationId xmlns:p14="http://schemas.microsoft.com/office/powerpoint/2010/main" val="1489115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F447D2-8A54-4907-ADC0-A52A7169546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0760CE2-6273-4169-A36E-837F62D811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866E310-0734-47BD-A991-85F5E1F2BF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2453F360-5918-4576-9BCD-87071EA84FEE}"/>
              </a:ext>
            </a:extLst>
          </p:cNvPr>
          <p:cNvSpPr>
            <a:spLocks noGrp="1"/>
          </p:cNvSpPr>
          <p:nvPr>
            <p:ph type="dt" sz="half" idx="10"/>
          </p:nvPr>
        </p:nvSpPr>
        <p:spPr/>
        <p:txBody>
          <a:bodyPr/>
          <a:lstStyle/>
          <a:p>
            <a:fld id="{A64AFEFD-1ADC-4E98-8CEC-2E47AA67B937}" type="datetimeFigureOut">
              <a:rPr lang="nl-NL" smtClean="0"/>
              <a:t>14-4-2026</a:t>
            </a:fld>
            <a:endParaRPr lang="nl-NL"/>
          </a:p>
        </p:txBody>
      </p:sp>
      <p:sp>
        <p:nvSpPr>
          <p:cNvPr id="6" name="Tijdelijke aanduiding voor voettekst 5">
            <a:extLst>
              <a:ext uri="{FF2B5EF4-FFF2-40B4-BE49-F238E27FC236}">
                <a16:creationId xmlns:a16="http://schemas.microsoft.com/office/drawing/2014/main" id="{A7B47314-F2A0-4E99-9BA3-EA431EB5528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EF9C72-D608-4AE2-9AE6-C0853150CE99}"/>
              </a:ext>
            </a:extLst>
          </p:cNvPr>
          <p:cNvSpPr>
            <a:spLocks noGrp="1"/>
          </p:cNvSpPr>
          <p:nvPr>
            <p:ph type="sldNum" sz="quarter" idx="12"/>
          </p:nvPr>
        </p:nvSpPr>
        <p:spPr/>
        <p:txBody>
          <a:bodyPr/>
          <a:lstStyle/>
          <a:p>
            <a:fld id="{35A2E3C2-A3AC-47ED-9249-BCF89772E55A}" type="slidenum">
              <a:rPr lang="nl-NL" smtClean="0"/>
              <a:t>‹nr.›</a:t>
            </a:fld>
            <a:endParaRPr lang="nl-NL"/>
          </a:p>
        </p:txBody>
      </p:sp>
    </p:spTree>
    <p:extLst>
      <p:ext uri="{BB962C8B-B14F-4D97-AF65-F5344CB8AC3E}">
        <p14:creationId xmlns:p14="http://schemas.microsoft.com/office/powerpoint/2010/main" val="1043211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0B0AFA-BD0D-44F2-85F9-FFD883A0828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1C4251C8-F712-4563-AC47-1C892C0D91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25A79D1-394D-4FEF-9DA5-A258AA7247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1E1F2F28-6D9C-4100-B81B-03BA2279019A}"/>
              </a:ext>
            </a:extLst>
          </p:cNvPr>
          <p:cNvSpPr>
            <a:spLocks noGrp="1"/>
          </p:cNvSpPr>
          <p:nvPr>
            <p:ph type="dt" sz="half" idx="10"/>
          </p:nvPr>
        </p:nvSpPr>
        <p:spPr/>
        <p:txBody>
          <a:bodyPr/>
          <a:lstStyle/>
          <a:p>
            <a:fld id="{A64AFEFD-1ADC-4E98-8CEC-2E47AA67B937}" type="datetimeFigureOut">
              <a:rPr lang="nl-NL" smtClean="0"/>
              <a:t>14-4-2026</a:t>
            </a:fld>
            <a:endParaRPr lang="nl-NL"/>
          </a:p>
        </p:txBody>
      </p:sp>
      <p:sp>
        <p:nvSpPr>
          <p:cNvPr id="6" name="Tijdelijke aanduiding voor voettekst 5">
            <a:extLst>
              <a:ext uri="{FF2B5EF4-FFF2-40B4-BE49-F238E27FC236}">
                <a16:creationId xmlns:a16="http://schemas.microsoft.com/office/drawing/2014/main" id="{371ED3FB-7077-4DB7-BC12-C563159A797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FD48DD1-7850-445D-BBA6-584E19246551}"/>
              </a:ext>
            </a:extLst>
          </p:cNvPr>
          <p:cNvSpPr>
            <a:spLocks noGrp="1"/>
          </p:cNvSpPr>
          <p:nvPr>
            <p:ph type="sldNum" sz="quarter" idx="12"/>
          </p:nvPr>
        </p:nvSpPr>
        <p:spPr/>
        <p:txBody>
          <a:bodyPr/>
          <a:lstStyle/>
          <a:p>
            <a:fld id="{35A2E3C2-A3AC-47ED-9249-BCF89772E55A}" type="slidenum">
              <a:rPr lang="nl-NL" smtClean="0"/>
              <a:t>‹nr.›</a:t>
            </a:fld>
            <a:endParaRPr lang="nl-NL"/>
          </a:p>
        </p:txBody>
      </p:sp>
    </p:spTree>
    <p:extLst>
      <p:ext uri="{BB962C8B-B14F-4D97-AF65-F5344CB8AC3E}">
        <p14:creationId xmlns:p14="http://schemas.microsoft.com/office/powerpoint/2010/main" val="35181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A66A9D5-FA14-401E-9CC5-0F9C4E9A62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2F537BC-92A1-42CD-8AAE-1D1F2F4707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C8EAC18-E4C6-4436-9EBD-272CBDE510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4AFEFD-1ADC-4E98-8CEC-2E47AA67B937}" type="datetimeFigureOut">
              <a:rPr lang="nl-NL" smtClean="0"/>
              <a:t>14-4-2026</a:t>
            </a:fld>
            <a:endParaRPr lang="nl-NL"/>
          </a:p>
        </p:txBody>
      </p:sp>
      <p:sp>
        <p:nvSpPr>
          <p:cNvPr id="5" name="Tijdelijke aanduiding voor voettekst 4">
            <a:extLst>
              <a:ext uri="{FF2B5EF4-FFF2-40B4-BE49-F238E27FC236}">
                <a16:creationId xmlns:a16="http://schemas.microsoft.com/office/drawing/2014/main" id="{FD1A3006-D0F2-4FCB-911A-BA2CAE4CEE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422C759E-AA13-4E48-A4D9-3EFFBEF391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A2E3C2-A3AC-47ED-9249-BCF89772E55A}" type="slidenum">
              <a:rPr lang="nl-NL" smtClean="0"/>
              <a:t>‹nr.›</a:t>
            </a:fld>
            <a:endParaRPr lang="nl-NL"/>
          </a:p>
        </p:txBody>
      </p:sp>
    </p:spTree>
    <p:extLst>
      <p:ext uri="{BB962C8B-B14F-4D97-AF65-F5344CB8AC3E}">
        <p14:creationId xmlns:p14="http://schemas.microsoft.com/office/powerpoint/2010/main" val="2443828412"/>
      </p:ext>
    </p:extLst>
  </p:cSld>
  <p:clrMap bg1="lt1" tx1="dk1" bg2="lt2" tx2="dk2" accent1="accent1" accent2="accent2" accent3="accent3" accent4="accent4" accent5="accent5" accent6="accent6" hlink="hlink" folHlink="folHlink"/>
  <p:sldLayoutIdLst>
    <p:sldLayoutId id="2147483714" r:id="rId1"/>
    <p:sldLayoutId id="2147483686" r:id="rId2"/>
    <p:sldLayoutId id="2147483692" r:id="rId3"/>
    <p:sldLayoutId id="2147483693" r:id="rId4"/>
    <p:sldLayoutId id="2147483694" r:id="rId5"/>
    <p:sldLayoutId id="2147483688" r:id="rId6"/>
    <p:sldLayoutId id="2147483687" r:id="rId7"/>
    <p:sldLayoutId id="2147483697" r:id="rId8"/>
    <p:sldLayoutId id="2147483715"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kstblok">
            <a:extLst>
              <a:ext uri="{FF2B5EF4-FFF2-40B4-BE49-F238E27FC236}">
                <a16:creationId xmlns:a16="http://schemas.microsoft.com/office/drawing/2014/main" id="{F1DBC14C-8517-FE5E-3D5B-92B7D3F3C528}"/>
              </a:ext>
            </a:extLst>
          </p:cNvPr>
          <p:cNvSpPr>
            <a:spLocks noGrp="1"/>
          </p:cNvSpPr>
          <p:nvPr>
            <p:ph type="body" idx="1"/>
          </p:nvPr>
        </p:nvSpPr>
        <p:spPr>
          <a:xfrm>
            <a:off x="1305631" y="1330913"/>
            <a:ext cx="9626530" cy="4480184"/>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tel">
            <a:extLst>
              <a:ext uri="{FF2B5EF4-FFF2-40B4-BE49-F238E27FC236}">
                <a16:creationId xmlns:a16="http://schemas.microsoft.com/office/drawing/2014/main" id="{062D7B65-6CF0-70DB-AFEA-B53CCF396718}"/>
              </a:ext>
            </a:extLst>
          </p:cNvPr>
          <p:cNvSpPr>
            <a:spLocks noGrp="1"/>
          </p:cNvSpPr>
          <p:nvPr>
            <p:ph type="title"/>
          </p:nvPr>
        </p:nvSpPr>
        <p:spPr>
          <a:xfrm>
            <a:off x="1305631" y="449591"/>
            <a:ext cx="9626530" cy="525769"/>
          </a:xfrm>
          <a:prstGeom prst="rect">
            <a:avLst/>
          </a:prstGeom>
        </p:spPr>
        <p:txBody>
          <a:bodyPr vert="horz" lIns="91440" tIns="45720" rIns="91440" bIns="45720" rtlCol="0" anchor="ctr">
            <a:normAutofit/>
          </a:bodyPr>
          <a:lstStyle/>
          <a:p>
            <a:r>
              <a:rPr lang="nl-NL"/>
              <a:t>Klik om titel toe te voegen</a:t>
            </a:r>
          </a:p>
        </p:txBody>
      </p:sp>
      <p:sp>
        <p:nvSpPr>
          <p:cNvPr id="8" name="Oranje balk">
            <a:extLst>
              <a:ext uri="{FF2B5EF4-FFF2-40B4-BE49-F238E27FC236}">
                <a16:creationId xmlns:a16="http://schemas.microsoft.com/office/drawing/2014/main" id="{DE7E238F-C6DE-A553-AB54-7A43396F3EEE}"/>
              </a:ext>
            </a:extLst>
          </p:cNvPr>
          <p:cNvSpPr/>
          <p:nvPr userDrawn="1"/>
        </p:nvSpPr>
        <p:spPr>
          <a:xfrm>
            <a:off x="0" y="6051498"/>
            <a:ext cx="12192000" cy="669502"/>
          </a:xfrm>
          <a:custGeom>
            <a:avLst/>
            <a:gdLst>
              <a:gd name="connsiteX0" fmla="*/ 247035 w 12192000"/>
              <a:gd name="connsiteY0" fmla="*/ 0 h 669502"/>
              <a:gd name="connsiteX1" fmla="*/ 12192000 w 12192000"/>
              <a:gd name="connsiteY1" fmla="*/ 0 h 669502"/>
              <a:gd name="connsiteX2" fmla="*/ 12192000 w 12192000"/>
              <a:gd name="connsiteY2" fmla="*/ 243695 h 669502"/>
              <a:gd name="connsiteX3" fmla="*/ 11176813 w 12192000"/>
              <a:gd name="connsiteY3" fmla="*/ 243695 h 669502"/>
              <a:gd name="connsiteX4" fmla="*/ 10933944 w 12192000"/>
              <a:gd name="connsiteY4" fmla="*/ 669502 h 669502"/>
              <a:gd name="connsiteX5" fmla="*/ 4511445 w 12192000"/>
              <a:gd name="connsiteY5" fmla="*/ 669502 h 669502"/>
              <a:gd name="connsiteX6" fmla="*/ 4428838 w 12192000"/>
              <a:gd name="connsiteY6" fmla="*/ 669502 h 669502"/>
              <a:gd name="connsiteX7" fmla="*/ 0 w 12192000"/>
              <a:gd name="connsiteY7" fmla="*/ 669502 h 669502"/>
              <a:gd name="connsiteX8" fmla="*/ 0 w 12192000"/>
              <a:gd name="connsiteY8" fmla="*/ 257024 h 669502"/>
              <a:gd name="connsiteX9" fmla="*/ 248713 w 12192000"/>
              <a:gd name="connsiteY9" fmla="*/ 8311 h 66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69502">
                <a:moveTo>
                  <a:pt x="247035" y="0"/>
                </a:moveTo>
                <a:lnTo>
                  <a:pt x="12192000" y="0"/>
                </a:lnTo>
                <a:lnTo>
                  <a:pt x="12192000" y="243695"/>
                </a:lnTo>
                <a:lnTo>
                  <a:pt x="11176813" y="243695"/>
                </a:lnTo>
                <a:lnTo>
                  <a:pt x="10933944" y="669502"/>
                </a:lnTo>
                <a:lnTo>
                  <a:pt x="4511445" y="669502"/>
                </a:lnTo>
                <a:lnTo>
                  <a:pt x="4428838" y="669502"/>
                </a:lnTo>
                <a:lnTo>
                  <a:pt x="0" y="669502"/>
                </a:lnTo>
                <a:lnTo>
                  <a:pt x="0" y="257024"/>
                </a:lnTo>
                <a:cubicBezTo>
                  <a:pt x="137360" y="257024"/>
                  <a:pt x="248713" y="145671"/>
                  <a:pt x="248713" y="83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9" name="Rode bal">
            <a:extLst>
              <a:ext uri="{FF2B5EF4-FFF2-40B4-BE49-F238E27FC236}">
                <a16:creationId xmlns:a16="http://schemas.microsoft.com/office/drawing/2014/main" id="{E1A1D2B9-23F1-B3E8-BDC5-ACF74D7DBE5F}"/>
              </a:ext>
            </a:extLst>
          </p:cNvPr>
          <p:cNvSpPr/>
          <p:nvPr userDrawn="1"/>
        </p:nvSpPr>
        <p:spPr>
          <a:xfrm>
            <a:off x="1" y="5811096"/>
            <a:ext cx="248713" cy="497426"/>
          </a:xfrm>
          <a:custGeom>
            <a:avLst/>
            <a:gdLst>
              <a:gd name="connsiteX0" fmla="*/ 0 w 248713"/>
              <a:gd name="connsiteY0" fmla="*/ 0 h 497426"/>
              <a:gd name="connsiteX1" fmla="*/ 248713 w 248713"/>
              <a:gd name="connsiteY1" fmla="*/ 248713 h 497426"/>
              <a:gd name="connsiteX2" fmla="*/ 0 w 248713"/>
              <a:gd name="connsiteY2" fmla="*/ 497426 h 497426"/>
            </a:gdLst>
            <a:ahLst/>
            <a:cxnLst>
              <a:cxn ang="0">
                <a:pos x="connsiteX0" y="connsiteY0"/>
              </a:cxn>
              <a:cxn ang="0">
                <a:pos x="connsiteX1" y="connsiteY1"/>
              </a:cxn>
              <a:cxn ang="0">
                <a:pos x="connsiteX2" y="connsiteY2"/>
              </a:cxn>
            </a:cxnLst>
            <a:rect l="l" t="t" r="r" b="b"/>
            <a:pathLst>
              <a:path w="248713" h="497426">
                <a:moveTo>
                  <a:pt x="0" y="0"/>
                </a:moveTo>
                <a:cubicBezTo>
                  <a:pt x="137360" y="0"/>
                  <a:pt x="248713" y="111353"/>
                  <a:pt x="248713" y="248713"/>
                </a:cubicBezTo>
                <a:cubicBezTo>
                  <a:pt x="248713" y="386073"/>
                  <a:pt x="137360" y="497426"/>
                  <a:pt x="0" y="49742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pic>
        <p:nvPicPr>
          <p:cNvPr id="10" name="Logo Amersfoort" descr="Afbeelding van gemeentelijk logo">
            <a:extLst>
              <a:ext uri="{FF2B5EF4-FFF2-40B4-BE49-F238E27FC236}">
                <a16:creationId xmlns:a16="http://schemas.microsoft.com/office/drawing/2014/main" id="{39AC5A38-5B00-164B-6EEB-21208B6C0765}"/>
              </a:ext>
            </a:extLst>
          </p:cNvPr>
          <p:cNvPicPr>
            <a:picLocks noChangeAspect="1"/>
          </p:cNvPicPr>
          <p:nvPr userDrawn="1"/>
        </p:nvPicPr>
        <p:blipFill>
          <a:blip r:embed="rId4">
            <a:alphaModFix/>
          </a:blip>
          <a:stretch>
            <a:fillRect/>
          </a:stretch>
        </p:blipFill>
        <p:spPr>
          <a:xfrm>
            <a:off x="11313585" y="6386249"/>
            <a:ext cx="676766" cy="449268"/>
          </a:xfrm>
          <a:prstGeom prst="rect">
            <a:avLst/>
          </a:prstGeom>
        </p:spPr>
      </p:pic>
    </p:spTree>
    <p:extLst>
      <p:ext uri="{BB962C8B-B14F-4D97-AF65-F5344CB8AC3E}">
        <p14:creationId xmlns:p14="http://schemas.microsoft.com/office/powerpoint/2010/main" val="2227559058"/>
      </p:ext>
    </p:extLst>
  </p:cSld>
  <p:clrMap bg1="lt1" tx1="dk1" bg2="lt2" tx2="dk2" accent1="accent1" accent2="accent2" accent3="accent3" accent4="accent4" accent5="accent5" accent6="accent6" hlink="hlink" folHlink="folHlink"/>
  <p:sldLayoutIdLst>
    <p:sldLayoutId id="2147483717" r:id="rId1"/>
    <p:sldLayoutId id="2147483718" r:id="rId2"/>
  </p:sldLayoutIdLst>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40932"/>
        </a:solidFill>
        <a:effectLst/>
      </p:bgPr>
    </p:bg>
    <p:spTree>
      <p:nvGrpSpPr>
        <p:cNvPr id="1" name="">
          <a:extLst>
            <a:ext uri="{FF2B5EF4-FFF2-40B4-BE49-F238E27FC236}">
              <a16:creationId xmlns:a16="http://schemas.microsoft.com/office/drawing/2014/main" id="{51E2C70B-97C7-2E0E-01D6-78B314087F2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4429722-AAD0-067C-F206-283CFD7167A4}"/>
              </a:ext>
            </a:extLst>
          </p:cNvPr>
          <p:cNvSpPr txBox="1"/>
          <p:nvPr/>
        </p:nvSpPr>
        <p:spPr>
          <a:xfrm>
            <a:off x="141515" y="163287"/>
            <a:ext cx="11620258" cy="6494085"/>
          </a:xfrm>
          <a:prstGeom prst="rect">
            <a:avLst/>
          </a:prstGeom>
          <a:noFill/>
        </p:spPr>
        <p:txBody>
          <a:bodyPr wrap="square" lIns="91440" tIns="45720" rIns="91440" bIns="45720" rtlCol="0" anchor="t">
            <a:spAutoFit/>
          </a:bodyPr>
          <a:lstStyle/>
          <a:p>
            <a:r>
              <a:rPr lang="nl-NL" sz="4800" b="1" dirty="0">
                <a:solidFill>
                  <a:schemeClr val="bg1"/>
                </a:solidFill>
                <a:latin typeface="Baton Turbo"/>
              </a:rPr>
              <a:t>ONDERZOEK NAAR DE LELYLIJN</a:t>
            </a:r>
          </a:p>
          <a:p>
            <a:r>
              <a:rPr lang="nl-NL" sz="3200" i="1" dirty="0">
                <a:solidFill>
                  <a:schemeClr val="bg1"/>
                </a:solidFill>
                <a:latin typeface="Baton Turbo"/>
              </a:rPr>
              <a:t>en wat daaraan vooraf ging....</a:t>
            </a:r>
          </a:p>
          <a:p>
            <a:endParaRPr lang="nl-NL" sz="3200" dirty="0">
              <a:solidFill>
                <a:schemeClr val="bg1"/>
              </a:solidFill>
              <a:latin typeface="Baton Turbo"/>
            </a:endParaRPr>
          </a:p>
          <a:p>
            <a:endParaRPr lang="nl-NL" sz="3200" noProof="0" dirty="0">
              <a:solidFill>
                <a:schemeClr val="bg1"/>
              </a:solidFill>
              <a:latin typeface="Baton Turbo" panose="020B0503030202060203" pitchFamily="34" charset="0"/>
            </a:endParaRPr>
          </a:p>
          <a:p>
            <a:endParaRPr lang="nl-NL" sz="4400" noProof="0" dirty="0">
              <a:solidFill>
                <a:schemeClr val="bg1"/>
              </a:solidFill>
              <a:latin typeface="Baton Turbo" panose="020B0503030202060203" pitchFamily="34" charset="0"/>
            </a:endParaRPr>
          </a:p>
          <a:p>
            <a:endParaRPr lang="nl-NL" sz="3600" noProof="0" dirty="0">
              <a:solidFill>
                <a:schemeClr val="bg1"/>
              </a:solidFill>
              <a:latin typeface="Baton Turbo" panose="020B0503030202060203" pitchFamily="34" charset="0"/>
            </a:endParaRPr>
          </a:p>
          <a:p>
            <a:endParaRPr lang="nl-NL" sz="6600" b="1" noProof="0" dirty="0">
              <a:solidFill>
                <a:schemeClr val="bg1"/>
              </a:solidFill>
              <a:latin typeface="Baton Turbo" panose="020B0503030202060203" pitchFamily="34" charset="0"/>
            </a:endParaRPr>
          </a:p>
          <a:p>
            <a:pPr algn="r"/>
            <a:endParaRPr lang="nl-NL" noProof="0" dirty="0">
              <a:solidFill>
                <a:schemeClr val="bg1"/>
              </a:solidFill>
              <a:latin typeface="Baton Turbo" panose="020B0503030202060203" pitchFamily="34" charset="0"/>
            </a:endParaRPr>
          </a:p>
          <a:p>
            <a:pPr algn="r"/>
            <a:endParaRPr lang="nl-NL" noProof="0"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a:endParaRPr>
          </a:p>
          <a:p>
            <a:pPr algn="r"/>
            <a:endParaRPr lang="nl-NL" dirty="0">
              <a:solidFill>
                <a:schemeClr val="bg1"/>
              </a:solidFill>
              <a:latin typeface="Baton Turbo"/>
            </a:endParaRPr>
          </a:p>
          <a:p>
            <a:pPr algn="r"/>
            <a:endParaRPr lang="nl-NL" dirty="0">
              <a:solidFill>
                <a:schemeClr val="bg1"/>
              </a:solidFill>
              <a:latin typeface="Baton Turbo"/>
            </a:endParaRPr>
          </a:p>
          <a:p>
            <a:pPr algn="r"/>
            <a:r>
              <a:rPr lang="nl-NL" dirty="0">
                <a:solidFill>
                  <a:schemeClr val="bg1"/>
                </a:solidFill>
                <a:latin typeface="Baton Turbo"/>
              </a:rPr>
              <a:t>Gemeente Noordoostpolder, maart 2026</a:t>
            </a:r>
            <a:endParaRPr lang="nl-NL" noProof="0" dirty="0">
              <a:solidFill>
                <a:schemeClr val="bg1"/>
              </a:solidFill>
              <a:latin typeface="Baton Turbo"/>
            </a:endParaRPr>
          </a:p>
        </p:txBody>
      </p:sp>
      <p:pic>
        <p:nvPicPr>
          <p:cNvPr id="5" name="Afbeelding 4" descr="Afbeelding met kaart, tekst&#10;&#10;Door AI gegenereerde inhoud is mogelijk onjuist.">
            <a:extLst>
              <a:ext uri="{FF2B5EF4-FFF2-40B4-BE49-F238E27FC236}">
                <a16:creationId xmlns:a16="http://schemas.microsoft.com/office/drawing/2014/main" id="{8AA153DA-DB91-067D-8035-27ED8CCF8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4334" y="1583871"/>
            <a:ext cx="8231674" cy="4321629"/>
          </a:xfrm>
          <a:prstGeom prst="rect">
            <a:avLst/>
          </a:prstGeom>
        </p:spPr>
      </p:pic>
    </p:spTree>
    <p:extLst>
      <p:ext uri="{BB962C8B-B14F-4D97-AF65-F5344CB8AC3E}">
        <p14:creationId xmlns:p14="http://schemas.microsoft.com/office/powerpoint/2010/main" val="3071436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40932"/>
        </a:solidFill>
        <a:effectLst/>
      </p:bgPr>
    </p:bg>
    <p:spTree>
      <p:nvGrpSpPr>
        <p:cNvPr id="1" name="">
          <a:extLst>
            <a:ext uri="{FF2B5EF4-FFF2-40B4-BE49-F238E27FC236}">
              <a16:creationId xmlns:a16="http://schemas.microsoft.com/office/drawing/2014/main" id="{928B743C-B1CD-08D9-F9FF-B9F0A60B24D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A6941C3-0F71-DD33-4427-EBB4FF869CC5}"/>
              </a:ext>
            </a:extLst>
          </p:cNvPr>
          <p:cNvSpPr txBox="1"/>
          <p:nvPr/>
        </p:nvSpPr>
        <p:spPr>
          <a:xfrm>
            <a:off x="321061" y="403846"/>
            <a:ext cx="11646670" cy="5847755"/>
          </a:xfrm>
          <a:prstGeom prst="rect">
            <a:avLst/>
          </a:prstGeom>
          <a:noFill/>
        </p:spPr>
        <p:txBody>
          <a:bodyPr wrap="square" lIns="91440" tIns="45720" rIns="91440" bIns="45720" rtlCol="0" anchor="t">
            <a:spAutoFit/>
          </a:bodyPr>
          <a:lstStyle/>
          <a:p>
            <a:r>
              <a:rPr lang="nl-NL" sz="4000" b="1" dirty="0">
                <a:solidFill>
                  <a:schemeClr val="bg1"/>
                </a:solidFill>
                <a:latin typeface="Baton Turbo"/>
              </a:rPr>
              <a:t>MIRT-ONDERZOEK LELYLIJN (2023-2024)</a:t>
            </a:r>
          </a:p>
          <a:p>
            <a:r>
              <a:rPr lang="nl-NL" sz="3200" i="1" noProof="0" dirty="0">
                <a:solidFill>
                  <a:schemeClr val="bg1"/>
                </a:solidFill>
                <a:latin typeface="Baton Turbo" panose="020B0503030202060203" pitchFamily="34" charset="0"/>
              </a:rPr>
              <a:t>Ontwikkelperspectief</a:t>
            </a:r>
          </a:p>
          <a:p>
            <a:r>
              <a:rPr lang="nl-NL" sz="2800" i="1" dirty="0">
                <a:solidFill>
                  <a:schemeClr val="bg1"/>
                </a:solidFill>
                <a:latin typeface="Baton Turbo" panose="020B0503030202060203" pitchFamily="34" charset="0"/>
              </a:rPr>
              <a:t>NOVEX Lelylijn op basis van</a:t>
            </a:r>
          </a:p>
          <a:p>
            <a:r>
              <a:rPr lang="nl-NL" sz="2800" i="1" dirty="0">
                <a:solidFill>
                  <a:schemeClr val="bg1"/>
                </a:solidFill>
                <a:latin typeface="Baton Turbo" panose="020B0503030202060203" pitchFamily="34" charset="0"/>
              </a:rPr>
              <a:t>tracé-variant A6/A7/A32</a:t>
            </a:r>
          </a:p>
          <a:p>
            <a:pPr marL="457200" indent="-457200">
              <a:buFont typeface="Arial"/>
              <a:buChar char="•"/>
            </a:pPr>
            <a:endParaRPr lang="nl-NL" sz="2800" dirty="0">
              <a:solidFill>
                <a:schemeClr val="bg1"/>
              </a:solidFill>
              <a:latin typeface="Baton Turbo" panose="020B0503030202060203" pitchFamily="34" charset="0"/>
            </a:endParaRPr>
          </a:p>
          <a:p>
            <a:endParaRPr lang="nl-NL" sz="4400" dirty="0">
              <a:solidFill>
                <a:schemeClr val="bg1"/>
              </a:solidFill>
              <a:latin typeface="Baton Turbo" panose="020B0503030202060203" pitchFamily="34" charset="0"/>
            </a:endParaRPr>
          </a:p>
          <a:p>
            <a:endParaRPr lang="nl-NL" sz="3600" dirty="0">
              <a:solidFill>
                <a:schemeClr val="bg1"/>
              </a:solidFill>
              <a:latin typeface="Baton Turbo" panose="020B0503030202060203" pitchFamily="34" charset="0"/>
            </a:endParaRPr>
          </a:p>
          <a:p>
            <a:endParaRPr lang="nl-NL" sz="6600" b="1"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p:txBody>
      </p:sp>
      <p:pic>
        <p:nvPicPr>
          <p:cNvPr id="2" name="Afbeelding 1" descr="Afbeelding met tekst, kaart, atlas, diagram&#10;&#10;Door AI gegenereerde inhoud is mogelijk onjuist.">
            <a:extLst>
              <a:ext uri="{FF2B5EF4-FFF2-40B4-BE49-F238E27FC236}">
                <a16:creationId xmlns:a16="http://schemas.microsoft.com/office/drawing/2014/main" id="{7E48E8DA-7A9C-C563-5227-1E9E768F3210}"/>
              </a:ext>
            </a:extLst>
          </p:cNvPr>
          <p:cNvPicPr>
            <a:picLocks noChangeAspect="1"/>
          </p:cNvPicPr>
          <p:nvPr/>
        </p:nvPicPr>
        <p:blipFill>
          <a:blip r:embed="rId3"/>
          <a:stretch>
            <a:fillRect/>
          </a:stretch>
        </p:blipFill>
        <p:spPr>
          <a:xfrm>
            <a:off x="4850490" y="1401890"/>
            <a:ext cx="6742247" cy="4813993"/>
          </a:xfrm>
          <a:prstGeom prst="rect">
            <a:avLst/>
          </a:prstGeom>
        </p:spPr>
      </p:pic>
    </p:spTree>
    <p:extLst>
      <p:ext uri="{BB962C8B-B14F-4D97-AF65-F5344CB8AC3E}">
        <p14:creationId xmlns:p14="http://schemas.microsoft.com/office/powerpoint/2010/main" val="4178997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40932"/>
        </a:solidFill>
        <a:effectLst/>
      </p:bgPr>
    </p:bg>
    <p:spTree>
      <p:nvGrpSpPr>
        <p:cNvPr id="1" name="">
          <a:extLst>
            <a:ext uri="{FF2B5EF4-FFF2-40B4-BE49-F238E27FC236}">
              <a16:creationId xmlns:a16="http://schemas.microsoft.com/office/drawing/2014/main" id="{9FA8E6EC-CF37-3152-42C6-00CC356F626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CE4D294-1D55-471C-A611-88D8B90D52EB}"/>
              </a:ext>
            </a:extLst>
          </p:cNvPr>
          <p:cNvSpPr txBox="1"/>
          <p:nvPr/>
        </p:nvSpPr>
        <p:spPr>
          <a:xfrm>
            <a:off x="228600" y="174172"/>
            <a:ext cx="11636773" cy="5847755"/>
          </a:xfrm>
          <a:prstGeom prst="rect">
            <a:avLst/>
          </a:prstGeom>
          <a:noFill/>
        </p:spPr>
        <p:txBody>
          <a:bodyPr wrap="square" lIns="91440" tIns="45720" rIns="91440" bIns="45720" rtlCol="0" anchor="t">
            <a:spAutoFit/>
          </a:bodyPr>
          <a:lstStyle/>
          <a:p>
            <a:r>
              <a:rPr lang="nl-NL" sz="4000" b="1" dirty="0">
                <a:solidFill>
                  <a:schemeClr val="bg1"/>
                </a:solidFill>
                <a:latin typeface="Baton Turbo"/>
              </a:rPr>
              <a:t>MIRT-ONDERZOEK LELYLIJN (2023-2024)</a:t>
            </a:r>
          </a:p>
          <a:p>
            <a:r>
              <a:rPr lang="nl-NL" sz="3200" i="1" dirty="0">
                <a:solidFill>
                  <a:schemeClr val="bg1"/>
                </a:solidFill>
                <a:latin typeface="Baton Turbo" panose="020B0503030202060203" pitchFamily="34" charset="0"/>
              </a:rPr>
              <a:t>Ontwikkelperspectief</a:t>
            </a:r>
          </a:p>
          <a:p>
            <a:r>
              <a:rPr lang="nl-NL" sz="2800" i="1" dirty="0">
                <a:solidFill>
                  <a:schemeClr val="bg1"/>
                </a:solidFill>
                <a:latin typeface="Baton Turbo" panose="020B0503030202060203" pitchFamily="34" charset="0"/>
              </a:rPr>
              <a:t>NOVEX Lelylijn: wat zijn de</a:t>
            </a:r>
          </a:p>
          <a:p>
            <a:r>
              <a:rPr lang="nl-NL" sz="2800" i="1" dirty="0">
                <a:solidFill>
                  <a:schemeClr val="bg1"/>
                </a:solidFill>
                <a:latin typeface="Baton Turbo" panose="020B0503030202060203" pitchFamily="34" charset="0"/>
              </a:rPr>
              <a:t>effecten op wonen, werken</a:t>
            </a:r>
          </a:p>
          <a:p>
            <a:r>
              <a:rPr lang="nl-NL" sz="2800" i="1" dirty="0">
                <a:solidFill>
                  <a:schemeClr val="bg1"/>
                </a:solidFill>
                <a:latin typeface="Baton Turbo" panose="020B0503030202060203" pitchFamily="34" charset="0"/>
              </a:rPr>
              <a:t>en brede welvaart?</a:t>
            </a:r>
          </a:p>
          <a:p>
            <a:endParaRPr lang="nl-NL" sz="4400" dirty="0">
              <a:solidFill>
                <a:schemeClr val="bg1"/>
              </a:solidFill>
              <a:latin typeface="Baton Turbo" panose="020B0503030202060203" pitchFamily="34" charset="0"/>
            </a:endParaRPr>
          </a:p>
          <a:p>
            <a:endParaRPr lang="nl-NL" sz="3600" dirty="0">
              <a:solidFill>
                <a:schemeClr val="bg1"/>
              </a:solidFill>
              <a:latin typeface="Baton Turbo" panose="020B0503030202060203" pitchFamily="34" charset="0"/>
            </a:endParaRPr>
          </a:p>
          <a:p>
            <a:endParaRPr lang="nl-NL" sz="6600" b="1"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p:txBody>
      </p:sp>
      <p:pic>
        <p:nvPicPr>
          <p:cNvPr id="3" name="Afbeelding 2" descr="Afbeelding met tekst, kaart, diagram&#10;&#10;Door AI gegenereerde inhoud is mogelijk onjuist.">
            <a:extLst>
              <a:ext uri="{FF2B5EF4-FFF2-40B4-BE49-F238E27FC236}">
                <a16:creationId xmlns:a16="http://schemas.microsoft.com/office/drawing/2014/main" id="{A96A619C-39A2-D146-2B71-158A4AF4A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746" y="1156321"/>
            <a:ext cx="7137627" cy="5080983"/>
          </a:xfrm>
          <a:prstGeom prst="rect">
            <a:avLst/>
          </a:prstGeom>
        </p:spPr>
      </p:pic>
    </p:spTree>
    <p:extLst>
      <p:ext uri="{BB962C8B-B14F-4D97-AF65-F5344CB8AC3E}">
        <p14:creationId xmlns:p14="http://schemas.microsoft.com/office/powerpoint/2010/main" val="2221951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40932"/>
        </a:solidFill>
        <a:effectLst/>
      </p:bgPr>
    </p:bg>
    <p:spTree>
      <p:nvGrpSpPr>
        <p:cNvPr id="1" name="">
          <a:extLst>
            <a:ext uri="{FF2B5EF4-FFF2-40B4-BE49-F238E27FC236}">
              <a16:creationId xmlns:a16="http://schemas.microsoft.com/office/drawing/2014/main" id="{3E3E75F0-4171-9B3D-520A-6E92959A71C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977C4D3-4BB3-ADFF-B07C-E7740F9C3362}"/>
              </a:ext>
            </a:extLst>
          </p:cNvPr>
          <p:cNvSpPr txBox="1"/>
          <p:nvPr/>
        </p:nvSpPr>
        <p:spPr>
          <a:xfrm>
            <a:off x="293914" y="326572"/>
            <a:ext cx="11571459" cy="5786199"/>
          </a:xfrm>
          <a:prstGeom prst="rect">
            <a:avLst/>
          </a:prstGeom>
          <a:noFill/>
        </p:spPr>
        <p:txBody>
          <a:bodyPr wrap="square" lIns="91440" tIns="45720" rIns="91440" bIns="45720" rtlCol="0" anchor="t">
            <a:spAutoFit/>
          </a:bodyPr>
          <a:lstStyle/>
          <a:p>
            <a:r>
              <a:rPr lang="nl-NL" sz="4000" b="1" dirty="0">
                <a:solidFill>
                  <a:schemeClr val="bg1"/>
                </a:solidFill>
                <a:latin typeface="Baton Turbo"/>
              </a:rPr>
              <a:t>MASTERPLAN LELYLIJN (2025)</a:t>
            </a:r>
            <a:endParaRPr lang="nl-NL" sz="2800" i="1" dirty="0">
              <a:solidFill>
                <a:schemeClr val="bg1"/>
              </a:solidFill>
              <a:latin typeface="Baton Turbo"/>
            </a:endParaRPr>
          </a:p>
          <a:p>
            <a:pPr marL="457200" indent="-457200">
              <a:buFont typeface="Arial"/>
              <a:buChar char="•"/>
            </a:pPr>
            <a:r>
              <a:rPr lang="nl-NL" sz="2800" i="1" dirty="0">
                <a:solidFill>
                  <a:schemeClr val="bg1"/>
                </a:solidFill>
                <a:latin typeface="Baton Turbo"/>
              </a:rPr>
              <a:t>Toekomstverkenning Lelylijn 2125 (100 jaar vooruitkijken)</a:t>
            </a:r>
            <a:endParaRPr lang="nl-NL" sz="2800" i="1" noProof="0" dirty="0">
              <a:solidFill>
                <a:schemeClr val="bg1"/>
              </a:solidFill>
              <a:latin typeface="Baton Turbo" panose="020B0503030202060203" pitchFamily="34" charset="0"/>
            </a:endParaRPr>
          </a:p>
          <a:p>
            <a:pPr marL="457200" indent="-457200">
              <a:buFont typeface="Arial"/>
              <a:buChar char="•"/>
            </a:pPr>
            <a:r>
              <a:rPr lang="nl-NL" sz="2800" i="1">
                <a:solidFill>
                  <a:schemeClr val="bg1"/>
                </a:solidFill>
                <a:latin typeface="Baton Turbo"/>
              </a:rPr>
              <a:t>Financieel</a:t>
            </a:r>
            <a:r>
              <a:rPr lang="nl-NL" sz="2800" i="1" dirty="0">
                <a:solidFill>
                  <a:schemeClr val="bg1"/>
                </a:solidFill>
                <a:latin typeface="Baton Turbo"/>
              </a:rPr>
              <a:t> Masterplan (incl. advies gezant Klaas Knot)</a:t>
            </a:r>
            <a:endParaRPr lang="nl-NL" sz="2800" i="1" noProof="0" dirty="0">
              <a:solidFill>
                <a:schemeClr val="bg1"/>
              </a:solidFill>
              <a:latin typeface="Baton Turbo" panose="020B0503030202060203" pitchFamily="34" charset="0"/>
            </a:endParaRPr>
          </a:p>
          <a:p>
            <a:pPr marL="457200" indent="-457200">
              <a:buFont typeface="Arial"/>
              <a:buChar char="•"/>
            </a:pPr>
            <a:r>
              <a:rPr lang="nl-NL" sz="2800" i="1" dirty="0">
                <a:solidFill>
                  <a:schemeClr val="bg1"/>
                </a:solidFill>
                <a:latin typeface="Baton Turbo"/>
              </a:rPr>
              <a:t>4 Integrale Gebiedsverdiepingen (Groningen, Drachten, Heerenveen en Emmeloord)</a:t>
            </a:r>
            <a:endParaRPr lang="nl-NL" sz="2800" i="1" noProof="0" dirty="0">
              <a:solidFill>
                <a:schemeClr val="bg1"/>
              </a:solidFill>
              <a:latin typeface="Baton Turbo" panose="020B0503030202060203" pitchFamily="34" charset="0"/>
            </a:endParaRPr>
          </a:p>
          <a:p>
            <a:endParaRPr lang="nl-NL" sz="4400" dirty="0">
              <a:solidFill>
                <a:schemeClr val="bg1"/>
              </a:solidFill>
              <a:latin typeface="Baton Turbo" panose="020B0503030202060203" pitchFamily="34" charset="0"/>
            </a:endParaRPr>
          </a:p>
          <a:p>
            <a:endParaRPr lang="nl-NL" sz="3600" dirty="0">
              <a:solidFill>
                <a:schemeClr val="bg1"/>
              </a:solidFill>
              <a:latin typeface="Baton Turbo" panose="020B0503030202060203" pitchFamily="34" charset="0"/>
            </a:endParaRPr>
          </a:p>
          <a:p>
            <a:endParaRPr lang="nl-NL" sz="6600" b="1"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p:txBody>
      </p:sp>
      <p:pic>
        <p:nvPicPr>
          <p:cNvPr id="3" name="Afbeelding 2" descr="Afbeelding met kaart, tekst&#10;&#10;Door AI gegenereerde inhoud is mogelijk onjuist.">
            <a:extLst>
              <a:ext uri="{FF2B5EF4-FFF2-40B4-BE49-F238E27FC236}">
                <a16:creationId xmlns:a16="http://schemas.microsoft.com/office/drawing/2014/main" id="{12C89121-91A7-5E56-453C-10530E52EE7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083628" y="2652766"/>
            <a:ext cx="6096000" cy="3200400"/>
          </a:xfrm>
          <a:prstGeom prst="rect">
            <a:avLst/>
          </a:prstGeom>
        </p:spPr>
      </p:pic>
    </p:spTree>
    <p:extLst>
      <p:ext uri="{BB962C8B-B14F-4D97-AF65-F5344CB8AC3E}">
        <p14:creationId xmlns:p14="http://schemas.microsoft.com/office/powerpoint/2010/main" val="1955426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40932"/>
        </a:solidFill>
        <a:effectLst/>
      </p:bgPr>
    </p:bg>
    <p:spTree>
      <p:nvGrpSpPr>
        <p:cNvPr id="1" name="">
          <a:extLst>
            <a:ext uri="{FF2B5EF4-FFF2-40B4-BE49-F238E27FC236}">
              <a16:creationId xmlns:a16="http://schemas.microsoft.com/office/drawing/2014/main" id="{C9B8F91F-1138-4FC5-3FCC-EE7910DDE6D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62B796D-38A0-32D8-561C-317E8A3456FB}"/>
              </a:ext>
            </a:extLst>
          </p:cNvPr>
          <p:cNvSpPr txBox="1"/>
          <p:nvPr/>
        </p:nvSpPr>
        <p:spPr>
          <a:xfrm>
            <a:off x="250371" y="283030"/>
            <a:ext cx="11615002" cy="8002191"/>
          </a:xfrm>
          <a:prstGeom prst="rect">
            <a:avLst/>
          </a:prstGeom>
          <a:noFill/>
        </p:spPr>
        <p:txBody>
          <a:bodyPr wrap="square" lIns="91440" tIns="45720" rIns="91440" bIns="45720" rtlCol="0" anchor="t">
            <a:spAutoFit/>
          </a:bodyPr>
          <a:lstStyle/>
          <a:p>
            <a:r>
              <a:rPr lang="nl-NL" sz="4000" b="1" dirty="0">
                <a:solidFill>
                  <a:schemeClr val="bg1"/>
                </a:solidFill>
                <a:latin typeface="Baton Turbo"/>
              </a:rPr>
              <a:t>MASTERPLAN LELYLIJN</a:t>
            </a:r>
          </a:p>
          <a:p>
            <a:endParaRPr lang="nl-NL" sz="3200" dirty="0">
              <a:solidFill>
                <a:schemeClr val="bg1"/>
              </a:solidFill>
              <a:latin typeface="Baton Turbo"/>
            </a:endParaRPr>
          </a:p>
          <a:p>
            <a:r>
              <a:rPr lang="nl-NL" sz="2800" i="1" dirty="0">
                <a:solidFill>
                  <a:schemeClr val="bg1"/>
                </a:solidFill>
                <a:latin typeface="Baton Turbo"/>
              </a:rPr>
              <a:t>Toekomstverkenning Lelylijn 2125 (100 jaar vooruitkijken)</a:t>
            </a:r>
          </a:p>
          <a:p>
            <a:endParaRPr lang="nl-NL" sz="2800" i="1" dirty="0">
              <a:solidFill>
                <a:schemeClr val="bg1"/>
              </a:solidFill>
              <a:latin typeface="Baton Turbo"/>
            </a:endParaRPr>
          </a:p>
          <a:p>
            <a:pPr marL="457200" indent="-457200">
              <a:buFont typeface="Arial"/>
              <a:buChar char="•"/>
            </a:pPr>
            <a:r>
              <a:rPr lang="nl-NL" sz="2800" dirty="0">
                <a:solidFill>
                  <a:schemeClr val="bg1"/>
                </a:solidFill>
                <a:latin typeface="Baton Turbo"/>
              </a:rPr>
              <a:t>Wat betekent de Lelylijn over 100 jaar voor Nederland, de regio en de plaatsen langs de spoorlijn?</a:t>
            </a:r>
            <a:endParaRPr lang="nl-NL" sz="2800" noProof="0" dirty="0">
              <a:solidFill>
                <a:schemeClr val="bg1"/>
              </a:solidFill>
              <a:latin typeface="Baton Turbo" panose="020B0503030202060203" pitchFamily="34" charset="0"/>
            </a:endParaRPr>
          </a:p>
          <a:p>
            <a:pPr marL="457200" indent="-457200">
              <a:buFont typeface="Arial"/>
              <a:buChar char="•"/>
            </a:pPr>
            <a:r>
              <a:rPr lang="nl-NL" sz="2800" dirty="0">
                <a:solidFill>
                  <a:schemeClr val="bg1"/>
                </a:solidFill>
                <a:latin typeface="Baton Turbo"/>
              </a:rPr>
              <a:t>Hoe draagt de spoorlijn bij aan prettig wonen, werken en leven in Noordelijk Nederland?</a:t>
            </a:r>
            <a:endParaRPr lang="nl-NL" sz="2800" dirty="0">
              <a:solidFill>
                <a:schemeClr val="bg1"/>
              </a:solidFill>
              <a:latin typeface="Baton Turbo" panose="020B0503030202060203" pitchFamily="34" charset="0"/>
            </a:endParaRPr>
          </a:p>
          <a:p>
            <a:pPr marL="457200" indent="-457200">
              <a:buFont typeface="Arial"/>
              <a:buChar char="•"/>
            </a:pPr>
            <a:r>
              <a:rPr lang="nl-NL" sz="2800" dirty="0">
                <a:solidFill>
                  <a:schemeClr val="bg1"/>
                </a:solidFill>
                <a:latin typeface="Baton Turbo"/>
              </a:rPr>
              <a:t>Vier toekomstscenario's die inzicht geven in de mogelijke impact van de Lelylijn op economie, brede welvaart, landschap en leefomgeving</a:t>
            </a:r>
            <a:endParaRPr lang="nl-NL" sz="2800" dirty="0">
              <a:solidFill>
                <a:schemeClr val="bg1"/>
              </a:solidFill>
              <a:latin typeface="Baton Turbo" panose="020B0503030202060203" pitchFamily="34" charset="0"/>
            </a:endParaRPr>
          </a:p>
          <a:p>
            <a:endParaRPr lang="nl-NL" sz="4400" dirty="0">
              <a:solidFill>
                <a:schemeClr val="bg1"/>
              </a:solidFill>
              <a:latin typeface="Baton Turbo" panose="020B0503030202060203" pitchFamily="34" charset="0"/>
            </a:endParaRPr>
          </a:p>
          <a:p>
            <a:endParaRPr lang="nl-NL" sz="3600" dirty="0">
              <a:solidFill>
                <a:schemeClr val="bg1"/>
              </a:solidFill>
              <a:latin typeface="Baton Turbo" panose="020B0503030202060203" pitchFamily="34" charset="0"/>
            </a:endParaRPr>
          </a:p>
          <a:p>
            <a:endParaRPr lang="nl-NL" sz="6600" b="1"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p:txBody>
      </p:sp>
    </p:spTree>
    <p:extLst>
      <p:ext uri="{BB962C8B-B14F-4D97-AF65-F5344CB8AC3E}">
        <p14:creationId xmlns:p14="http://schemas.microsoft.com/office/powerpoint/2010/main" val="1621642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40932"/>
        </a:solidFill>
        <a:effectLst/>
      </p:bgPr>
    </p:bg>
    <p:spTree>
      <p:nvGrpSpPr>
        <p:cNvPr id="1" name="">
          <a:extLst>
            <a:ext uri="{FF2B5EF4-FFF2-40B4-BE49-F238E27FC236}">
              <a16:creationId xmlns:a16="http://schemas.microsoft.com/office/drawing/2014/main" id="{04BED9BD-E36F-E9A9-7ACE-0A8EAA4E75F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F8BE4FD-C840-05F6-E920-6E17FA1B3BFA}"/>
              </a:ext>
            </a:extLst>
          </p:cNvPr>
          <p:cNvSpPr txBox="1"/>
          <p:nvPr/>
        </p:nvSpPr>
        <p:spPr>
          <a:xfrm>
            <a:off x="272143" y="217714"/>
            <a:ext cx="11593230" cy="7571303"/>
          </a:xfrm>
          <a:prstGeom prst="rect">
            <a:avLst/>
          </a:prstGeom>
          <a:noFill/>
        </p:spPr>
        <p:txBody>
          <a:bodyPr wrap="square" lIns="91440" tIns="45720" rIns="91440" bIns="45720" rtlCol="0" anchor="t">
            <a:spAutoFit/>
          </a:bodyPr>
          <a:lstStyle/>
          <a:p>
            <a:r>
              <a:rPr lang="nl-NL" sz="4000" b="1" dirty="0">
                <a:solidFill>
                  <a:schemeClr val="bg1"/>
                </a:solidFill>
                <a:latin typeface="Baton Turbo"/>
              </a:rPr>
              <a:t>MASTERPLAN LELYLIJN</a:t>
            </a:r>
          </a:p>
          <a:p>
            <a:endParaRPr lang="nl-NL" sz="3200" dirty="0">
              <a:solidFill>
                <a:schemeClr val="bg1"/>
              </a:solidFill>
              <a:latin typeface="Baton Turbo"/>
            </a:endParaRPr>
          </a:p>
          <a:p>
            <a:r>
              <a:rPr lang="nl-NL" sz="2800" i="1" dirty="0" err="1">
                <a:solidFill>
                  <a:schemeClr val="bg1"/>
                </a:solidFill>
                <a:latin typeface="Baton Turbo"/>
              </a:rPr>
              <a:t>Financiëel</a:t>
            </a:r>
            <a:r>
              <a:rPr lang="nl-NL" sz="2800" i="1" dirty="0">
                <a:solidFill>
                  <a:schemeClr val="bg1"/>
                </a:solidFill>
                <a:latin typeface="Baton Turbo"/>
              </a:rPr>
              <a:t> Masterplan (incl. advies gezant Klaas Knot)</a:t>
            </a:r>
            <a:endParaRPr lang="nl-NL" sz="2800" i="1" noProof="0" dirty="0">
              <a:solidFill>
                <a:schemeClr val="bg1"/>
              </a:solidFill>
              <a:latin typeface="Baton Turbo" panose="020B0503030202060203" pitchFamily="34" charset="0"/>
            </a:endParaRPr>
          </a:p>
          <a:p>
            <a:endParaRPr lang="nl-NL" sz="2800" i="1" dirty="0">
              <a:solidFill>
                <a:schemeClr val="bg1"/>
              </a:solidFill>
              <a:latin typeface="Baton Turbo"/>
            </a:endParaRPr>
          </a:p>
          <a:p>
            <a:pPr marL="457200" indent="-457200">
              <a:buFont typeface="Arial"/>
              <a:buChar char="•"/>
            </a:pPr>
            <a:r>
              <a:rPr lang="nl-NL" sz="2800" dirty="0">
                <a:solidFill>
                  <a:schemeClr val="bg1"/>
                </a:solidFill>
                <a:latin typeface="Baton Turbo"/>
              </a:rPr>
              <a:t>Advies aan kabinet om 90% van de kosten van de Lelylijn op zich te nemen</a:t>
            </a:r>
            <a:endParaRPr lang="nl-NL" sz="2800" noProof="0" dirty="0">
              <a:solidFill>
                <a:schemeClr val="bg1"/>
              </a:solidFill>
              <a:latin typeface="Baton Turbo" panose="020B0503030202060203" pitchFamily="34" charset="0"/>
            </a:endParaRPr>
          </a:p>
          <a:p>
            <a:pPr marL="457200" indent="-457200">
              <a:buFont typeface="Arial"/>
              <a:buChar char="•"/>
            </a:pPr>
            <a:r>
              <a:rPr lang="nl-NL" sz="2800" dirty="0">
                <a:solidFill>
                  <a:schemeClr val="bg1"/>
                </a:solidFill>
                <a:latin typeface="Baton Turbo"/>
              </a:rPr>
              <a:t>Spaar 600 miljoen euro per jaar tot 2049 en stort jaarlijks 400 miljoen euro in een Sparend Gebiedsfonds</a:t>
            </a:r>
            <a:endParaRPr lang="nl-NL" sz="2800" dirty="0">
              <a:solidFill>
                <a:schemeClr val="bg1"/>
              </a:solidFill>
              <a:latin typeface="Baton Turbo" panose="020B0503030202060203" pitchFamily="34" charset="0"/>
            </a:endParaRPr>
          </a:p>
          <a:p>
            <a:pPr marL="457200" indent="-457200">
              <a:buFont typeface="Arial"/>
              <a:buChar char="•"/>
            </a:pPr>
            <a:r>
              <a:rPr lang="nl-NL" sz="2800" dirty="0">
                <a:solidFill>
                  <a:schemeClr val="bg1"/>
                </a:solidFill>
                <a:latin typeface="Baton Turbo"/>
              </a:rPr>
              <a:t>In datzelfde fonds moet de overige 10% door regionale bijdragen en alternatieve bekostiging aangevuld worden</a:t>
            </a:r>
            <a:endParaRPr lang="nl-NL" sz="2800" dirty="0">
              <a:solidFill>
                <a:schemeClr val="bg1"/>
              </a:solidFill>
              <a:latin typeface="Baton Turbo" panose="020B0503030202060203" pitchFamily="34" charset="0"/>
            </a:endParaRPr>
          </a:p>
          <a:p>
            <a:endParaRPr lang="nl-NL" sz="4400" dirty="0">
              <a:solidFill>
                <a:schemeClr val="bg1"/>
              </a:solidFill>
              <a:latin typeface="Baton Turbo" panose="020B0503030202060203" pitchFamily="34" charset="0"/>
            </a:endParaRPr>
          </a:p>
          <a:p>
            <a:endParaRPr lang="nl-NL" sz="3600" dirty="0">
              <a:solidFill>
                <a:schemeClr val="bg1"/>
              </a:solidFill>
              <a:latin typeface="Baton Turbo" panose="020B0503030202060203" pitchFamily="34" charset="0"/>
            </a:endParaRPr>
          </a:p>
          <a:p>
            <a:endParaRPr lang="nl-NL" sz="6600" b="1"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p:txBody>
      </p:sp>
    </p:spTree>
    <p:extLst>
      <p:ext uri="{BB962C8B-B14F-4D97-AF65-F5344CB8AC3E}">
        <p14:creationId xmlns:p14="http://schemas.microsoft.com/office/powerpoint/2010/main" val="2782845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40932"/>
        </a:solidFill>
        <a:effectLst/>
      </p:bgPr>
    </p:bg>
    <p:spTree>
      <p:nvGrpSpPr>
        <p:cNvPr id="1" name="">
          <a:extLst>
            <a:ext uri="{FF2B5EF4-FFF2-40B4-BE49-F238E27FC236}">
              <a16:creationId xmlns:a16="http://schemas.microsoft.com/office/drawing/2014/main" id="{99311BCA-37A2-2623-AC48-BB2D30C6269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6588EB5-E44F-194A-DBB9-7F86F7347008}"/>
              </a:ext>
            </a:extLst>
          </p:cNvPr>
          <p:cNvSpPr txBox="1"/>
          <p:nvPr/>
        </p:nvSpPr>
        <p:spPr>
          <a:xfrm>
            <a:off x="261257" y="261258"/>
            <a:ext cx="11604116" cy="8002191"/>
          </a:xfrm>
          <a:prstGeom prst="rect">
            <a:avLst/>
          </a:prstGeom>
          <a:noFill/>
        </p:spPr>
        <p:txBody>
          <a:bodyPr wrap="square" lIns="91440" tIns="45720" rIns="91440" bIns="45720" rtlCol="0" anchor="t">
            <a:spAutoFit/>
          </a:bodyPr>
          <a:lstStyle/>
          <a:p>
            <a:r>
              <a:rPr lang="nl-NL" sz="4000" b="1" dirty="0">
                <a:solidFill>
                  <a:schemeClr val="bg1"/>
                </a:solidFill>
                <a:latin typeface="Baton Turbo"/>
              </a:rPr>
              <a:t>MASTERPLAN LELYLIJN</a:t>
            </a:r>
          </a:p>
          <a:p>
            <a:endParaRPr lang="nl-NL" sz="3200" dirty="0">
              <a:solidFill>
                <a:schemeClr val="bg1"/>
              </a:solidFill>
              <a:latin typeface="Baton Turbo"/>
            </a:endParaRPr>
          </a:p>
          <a:p>
            <a:r>
              <a:rPr lang="nl-NL" sz="2800" i="1" dirty="0">
                <a:solidFill>
                  <a:schemeClr val="bg1"/>
                </a:solidFill>
                <a:latin typeface="Baton Turbo"/>
              </a:rPr>
              <a:t>4 Integrale Gebiedsverdiepingen </a:t>
            </a:r>
            <a:endParaRPr lang="nl-NL" sz="2800" i="1" dirty="0">
              <a:solidFill>
                <a:schemeClr val="bg1"/>
              </a:solidFill>
              <a:latin typeface="Baton Turbo" panose="020B0503030202060203" pitchFamily="34" charset="0"/>
            </a:endParaRPr>
          </a:p>
          <a:p>
            <a:endParaRPr lang="nl-NL" sz="2800" i="1" dirty="0">
              <a:solidFill>
                <a:schemeClr val="bg1"/>
              </a:solidFill>
              <a:latin typeface="Baton Turbo"/>
            </a:endParaRPr>
          </a:p>
          <a:p>
            <a:pPr marL="457200" indent="-457200">
              <a:buFont typeface="Arial"/>
              <a:buChar char="•"/>
            </a:pPr>
            <a:r>
              <a:rPr lang="nl-NL" sz="2800" dirty="0">
                <a:solidFill>
                  <a:schemeClr val="bg1"/>
                </a:solidFill>
                <a:latin typeface="Baton Turbo"/>
              </a:rPr>
              <a:t>Welke kansen, mogelijkheden en opgaven brengt de Lelylijn met zich mee voor 4 steden langs de Lelylijn? </a:t>
            </a:r>
            <a:endParaRPr lang="nl-NL" sz="2800" dirty="0">
              <a:solidFill>
                <a:schemeClr val="bg1"/>
              </a:solidFill>
              <a:latin typeface="Baton Turbo"/>
              <a:ea typeface="+mn-lt"/>
              <a:cs typeface="+mn-lt"/>
            </a:endParaRPr>
          </a:p>
          <a:p>
            <a:pPr marL="457200" indent="-457200">
              <a:buFont typeface="Arial"/>
              <a:buChar char="•"/>
            </a:pPr>
            <a:r>
              <a:rPr lang="nl-NL" sz="2800" dirty="0">
                <a:solidFill>
                  <a:schemeClr val="bg1"/>
                </a:solidFill>
                <a:latin typeface="Baton Turbo"/>
              </a:rPr>
              <a:t>Groningen en Heerenveen zijn onderzocht vanwege de complexe infra-opgaven</a:t>
            </a:r>
            <a:endParaRPr lang="nl-NL" sz="2800" dirty="0">
              <a:solidFill>
                <a:schemeClr val="bg1"/>
              </a:solidFill>
              <a:latin typeface="Baton Turbo" panose="020B0503030202060203" pitchFamily="34" charset="0"/>
            </a:endParaRPr>
          </a:p>
          <a:p>
            <a:pPr marL="457200" indent="-457200">
              <a:buFont typeface="Arial"/>
              <a:buChar char="•"/>
            </a:pPr>
            <a:r>
              <a:rPr lang="nl-NL" sz="2800" dirty="0">
                <a:solidFill>
                  <a:schemeClr val="bg1"/>
                </a:solidFill>
                <a:latin typeface="Baton Turbo"/>
              </a:rPr>
              <a:t>Drachten en Emmeloord zijn onderzocht omdat daar nog geen station is</a:t>
            </a:r>
            <a:endParaRPr lang="nl-NL" sz="2800" dirty="0">
              <a:solidFill>
                <a:schemeClr val="bg1"/>
              </a:solidFill>
              <a:latin typeface="Baton Turbo" panose="020B0503030202060203" pitchFamily="34" charset="0"/>
            </a:endParaRPr>
          </a:p>
          <a:p>
            <a:pPr marL="457200" indent="-457200">
              <a:buFont typeface="Arial"/>
              <a:buChar char="•"/>
            </a:pPr>
            <a:r>
              <a:rPr lang="nl-NL" sz="2800" dirty="0">
                <a:solidFill>
                  <a:schemeClr val="bg1"/>
                </a:solidFill>
                <a:latin typeface="Baton Turbo" panose="020B0503030202060203" pitchFamily="34" charset="0"/>
              </a:rPr>
              <a:t>De </a:t>
            </a:r>
            <a:r>
              <a:rPr lang="nl-NL" sz="2800" dirty="0" err="1">
                <a:solidFill>
                  <a:schemeClr val="bg1"/>
                </a:solidFill>
                <a:latin typeface="Baton Turbo" panose="020B0503030202060203" pitchFamily="34" charset="0"/>
              </a:rPr>
              <a:t>IGV's</a:t>
            </a:r>
            <a:r>
              <a:rPr lang="nl-NL" sz="2800" dirty="0">
                <a:solidFill>
                  <a:schemeClr val="bg1"/>
                </a:solidFill>
                <a:latin typeface="Baton Turbo" panose="020B0503030202060203" pitchFamily="34" charset="0"/>
              </a:rPr>
              <a:t> bouwen voort op de eerdere NOVEX- en MIRT-onderzoeken</a:t>
            </a:r>
          </a:p>
          <a:p>
            <a:endParaRPr lang="nl-NL" sz="4400" dirty="0">
              <a:solidFill>
                <a:schemeClr val="bg1"/>
              </a:solidFill>
              <a:latin typeface="Baton Turbo" panose="020B0503030202060203" pitchFamily="34" charset="0"/>
            </a:endParaRPr>
          </a:p>
          <a:p>
            <a:endParaRPr lang="nl-NL" sz="3600" dirty="0">
              <a:solidFill>
                <a:schemeClr val="bg1"/>
              </a:solidFill>
              <a:latin typeface="Baton Turbo" panose="020B0503030202060203" pitchFamily="34" charset="0"/>
            </a:endParaRPr>
          </a:p>
          <a:p>
            <a:endParaRPr lang="nl-NL" sz="6600" b="1"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p:txBody>
      </p:sp>
    </p:spTree>
    <p:extLst>
      <p:ext uri="{BB962C8B-B14F-4D97-AF65-F5344CB8AC3E}">
        <p14:creationId xmlns:p14="http://schemas.microsoft.com/office/powerpoint/2010/main" val="2879637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4093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9FBB1F3-09EF-436E-8F1A-0939B58C2E10}"/>
              </a:ext>
            </a:extLst>
          </p:cNvPr>
          <p:cNvSpPr txBox="1"/>
          <p:nvPr/>
        </p:nvSpPr>
        <p:spPr>
          <a:xfrm>
            <a:off x="194310" y="194310"/>
            <a:ext cx="11976894" cy="6063198"/>
          </a:xfrm>
          <a:prstGeom prst="rect">
            <a:avLst/>
          </a:prstGeom>
          <a:noFill/>
        </p:spPr>
        <p:txBody>
          <a:bodyPr wrap="square" lIns="91440" tIns="45720" rIns="91440" bIns="45720" rtlCol="0" anchor="t">
            <a:spAutoFit/>
          </a:bodyPr>
          <a:lstStyle/>
          <a:p>
            <a:r>
              <a:rPr lang="nl-NL" sz="4000" b="1" dirty="0">
                <a:solidFill>
                  <a:schemeClr val="bg1"/>
                </a:solidFill>
                <a:latin typeface="Baton Turbo"/>
              </a:rPr>
              <a:t>MASTERPLAN LELYLIJN</a:t>
            </a:r>
          </a:p>
          <a:p>
            <a:r>
              <a:rPr lang="nl-NL" sz="2800" i="1" dirty="0">
                <a:solidFill>
                  <a:schemeClr val="bg1"/>
                </a:solidFill>
                <a:latin typeface="Baton Turbo"/>
              </a:rPr>
              <a:t>Inzoomen op Integrale </a:t>
            </a:r>
          </a:p>
          <a:p>
            <a:r>
              <a:rPr lang="nl-NL" sz="2800" i="1" dirty="0">
                <a:solidFill>
                  <a:schemeClr val="bg1"/>
                </a:solidFill>
                <a:latin typeface="Baton Turbo"/>
              </a:rPr>
              <a:t>Gebiedsverdieping</a:t>
            </a:r>
            <a:r>
              <a:rPr lang="nl-NL" sz="2800" i="1" noProof="0" dirty="0">
                <a:solidFill>
                  <a:schemeClr val="bg1"/>
                </a:solidFill>
                <a:latin typeface="Baton Turbo"/>
              </a:rPr>
              <a:t> </a:t>
            </a:r>
          </a:p>
          <a:p>
            <a:r>
              <a:rPr lang="nl-NL" sz="2800" b="1" i="1" noProof="0" dirty="0">
                <a:solidFill>
                  <a:schemeClr val="bg1"/>
                </a:solidFill>
                <a:latin typeface="Baton Turbo"/>
              </a:rPr>
              <a:t>Emmeloord</a:t>
            </a:r>
            <a:endParaRPr lang="nl-NL" sz="2800" i="1" dirty="0">
              <a:solidFill>
                <a:schemeClr val="bg1"/>
              </a:solidFill>
              <a:latin typeface="Baton Turbo"/>
            </a:endParaRPr>
          </a:p>
          <a:p>
            <a:endParaRPr lang="nl-NL" sz="4400" noProof="0" dirty="0">
              <a:solidFill>
                <a:schemeClr val="bg1"/>
              </a:solidFill>
              <a:latin typeface="Baton Turbo" panose="020B0503030202060203" pitchFamily="34" charset="0"/>
            </a:endParaRPr>
          </a:p>
          <a:p>
            <a:endParaRPr lang="nl-NL" sz="3600" noProof="0" dirty="0">
              <a:solidFill>
                <a:schemeClr val="bg1"/>
              </a:solidFill>
              <a:latin typeface="Baton Turbo" panose="020B0503030202060203" pitchFamily="34" charset="0"/>
            </a:endParaRPr>
          </a:p>
          <a:p>
            <a:endParaRPr lang="nl-NL" sz="2800" i="1" dirty="0">
              <a:solidFill>
                <a:schemeClr val="bg1"/>
              </a:solidFill>
              <a:latin typeface="Baton Turbo" panose="020B0503030202060203" pitchFamily="34" charset="0"/>
            </a:endParaRPr>
          </a:p>
          <a:p>
            <a:r>
              <a:rPr lang="nl-NL" sz="2800" i="1" dirty="0">
                <a:solidFill>
                  <a:schemeClr val="bg1"/>
                </a:solidFill>
                <a:latin typeface="Baton Turbo" panose="020B0503030202060203" pitchFamily="34" charset="0"/>
              </a:rPr>
              <a:t>met input van Omgevingsvisie</a:t>
            </a:r>
          </a:p>
          <a:p>
            <a:r>
              <a:rPr lang="nl-NL" sz="2800" i="1" noProof="0" dirty="0">
                <a:solidFill>
                  <a:schemeClr val="bg1"/>
                </a:solidFill>
                <a:latin typeface="Baton Turbo" panose="020B0503030202060203" pitchFamily="34" charset="0"/>
              </a:rPr>
              <a:t>Noordoostpolder en Impactanalyse</a:t>
            </a:r>
          </a:p>
          <a:p>
            <a:r>
              <a:rPr lang="nl-NL" sz="2800" i="1" noProof="0" dirty="0">
                <a:solidFill>
                  <a:schemeClr val="bg1"/>
                </a:solidFill>
                <a:latin typeface="Baton Turbo" panose="020B0503030202060203" pitchFamily="34" charset="0"/>
              </a:rPr>
              <a:t>Lelylijn</a:t>
            </a:r>
          </a:p>
          <a:p>
            <a:pPr algn="r"/>
            <a:endParaRPr lang="nl-NL" noProof="0" dirty="0">
              <a:solidFill>
                <a:schemeClr val="bg1"/>
              </a:solidFill>
              <a:latin typeface="Baton Turbo" panose="020B0503030202060203" pitchFamily="34" charset="0"/>
            </a:endParaRPr>
          </a:p>
          <a:p>
            <a:pPr algn="r"/>
            <a:endParaRPr lang="nl-NL" noProof="0" dirty="0">
              <a:solidFill>
                <a:schemeClr val="bg1"/>
              </a:solidFill>
              <a:latin typeface="Baton Turbo" panose="020B0503030202060203" pitchFamily="34" charset="0"/>
            </a:endParaRPr>
          </a:p>
          <a:p>
            <a:pPr algn="r"/>
            <a:endParaRPr lang="nl-NL" noProof="0" dirty="0">
              <a:solidFill>
                <a:schemeClr val="bg1"/>
              </a:solidFill>
              <a:latin typeface="Baton Turbo" panose="020B0503030202060203" pitchFamily="34" charset="0"/>
            </a:endParaRPr>
          </a:p>
          <a:p>
            <a:pPr algn="r"/>
            <a:endParaRPr lang="nl-NL" noProof="0" dirty="0">
              <a:solidFill>
                <a:schemeClr val="bg1"/>
              </a:solidFill>
              <a:latin typeface="Baton Turbo"/>
            </a:endParaRPr>
          </a:p>
        </p:txBody>
      </p:sp>
      <p:sp>
        <p:nvSpPr>
          <p:cNvPr id="12" name="TextBox 7">
            <a:extLst>
              <a:ext uri="{FF2B5EF4-FFF2-40B4-BE49-F238E27FC236}">
                <a16:creationId xmlns:a16="http://schemas.microsoft.com/office/drawing/2014/main" id="{D2891699-4FA2-1BBE-D5B2-ECEA551E7D03}"/>
              </a:ext>
            </a:extLst>
          </p:cNvPr>
          <p:cNvSpPr txBox="1"/>
          <p:nvPr/>
        </p:nvSpPr>
        <p:spPr>
          <a:xfrm>
            <a:off x="-4739688" y="6265001"/>
            <a:ext cx="5251317" cy="281231"/>
          </a:xfrm>
          <a:prstGeom prst="rect">
            <a:avLst/>
          </a:prstGeom>
          <a:noFill/>
        </p:spPr>
        <p:txBody>
          <a:bodyPr wrap="square" lIns="91440" tIns="45720" rIns="91440" bIns="45720" anchor="t">
            <a:spAutoFit/>
          </a:bodyPr>
          <a:lstStyle/>
          <a:p>
            <a:pPr>
              <a:lnSpc>
                <a:spcPct val="107000"/>
              </a:lnSpc>
              <a:spcAft>
                <a:spcPts val="800"/>
              </a:spcAft>
            </a:pPr>
            <a:r>
              <a:rPr lang="nl-NL" sz="1200" kern="100" noProof="0">
                <a:solidFill>
                  <a:schemeClr val="bg1"/>
                </a:solidFill>
                <a:latin typeface="FT Aktual Book" panose="020B0004010101010101" pitchFamily="34" charset="0"/>
                <a:ea typeface="Calibri"/>
                <a:cs typeface="Times New Roman"/>
              </a:rPr>
              <a:t>Perspectief Noordelijk Nederland 2050 (PosadMawan, 2024)</a:t>
            </a:r>
            <a:endParaRPr lang="nl-NL" sz="1200" kern="100" noProof="0" dirty="0">
              <a:solidFill>
                <a:schemeClr val="bg1"/>
              </a:solidFill>
              <a:latin typeface="FT Aktual Book" panose="020B0004010101010101" pitchFamily="34" charset="0"/>
              <a:ea typeface="Calibri"/>
              <a:cs typeface="Times New Roman"/>
            </a:endParaRPr>
          </a:p>
        </p:txBody>
      </p:sp>
      <p:pic>
        <p:nvPicPr>
          <p:cNvPr id="3" name="Afbeelding 2">
            <a:extLst>
              <a:ext uri="{FF2B5EF4-FFF2-40B4-BE49-F238E27FC236}">
                <a16:creationId xmlns:a16="http://schemas.microsoft.com/office/drawing/2014/main" id="{1FEDF7BF-8435-2073-22CC-027927B55DC0}"/>
              </a:ext>
            </a:extLst>
          </p:cNvPr>
          <p:cNvPicPr>
            <a:picLocks noChangeAspect="1"/>
          </p:cNvPicPr>
          <p:nvPr/>
        </p:nvPicPr>
        <p:blipFill>
          <a:blip r:embed="rId3"/>
          <a:stretch>
            <a:fillRect/>
          </a:stretch>
        </p:blipFill>
        <p:spPr>
          <a:xfrm>
            <a:off x="5773548" y="3672872"/>
            <a:ext cx="3208374" cy="2254027"/>
          </a:xfrm>
          <a:prstGeom prst="rect">
            <a:avLst/>
          </a:prstGeom>
          <a:effectLst>
            <a:outerShdw blurRad="50800" dist="38100" dir="2700000" algn="tl" rotWithShape="0">
              <a:prstClr val="black">
                <a:alpha val="40000"/>
              </a:prstClr>
            </a:outerShdw>
          </a:effectLst>
        </p:spPr>
      </p:pic>
      <p:pic>
        <p:nvPicPr>
          <p:cNvPr id="4" name="Afbeelding 3">
            <a:extLst>
              <a:ext uri="{FF2B5EF4-FFF2-40B4-BE49-F238E27FC236}">
                <a16:creationId xmlns:a16="http://schemas.microsoft.com/office/drawing/2014/main" id="{25B45A8B-88DA-4B30-8CE4-D609A176E9C9}"/>
              </a:ext>
            </a:extLst>
          </p:cNvPr>
          <p:cNvPicPr>
            <a:picLocks noChangeAspect="1"/>
          </p:cNvPicPr>
          <p:nvPr/>
        </p:nvPicPr>
        <p:blipFill>
          <a:blip r:embed="rId4"/>
          <a:stretch>
            <a:fillRect/>
          </a:stretch>
        </p:blipFill>
        <p:spPr>
          <a:xfrm>
            <a:off x="9333650" y="3674617"/>
            <a:ext cx="1588194" cy="2250535"/>
          </a:xfrm>
          <a:prstGeom prst="rect">
            <a:avLst/>
          </a:prstGeom>
          <a:effectLst>
            <a:outerShdw blurRad="50800" dist="38100" dir="2700000" algn="tl" rotWithShape="0">
              <a:prstClr val="black">
                <a:alpha val="40000"/>
              </a:prstClr>
            </a:outerShdw>
          </a:effectLst>
        </p:spPr>
      </p:pic>
      <p:pic>
        <p:nvPicPr>
          <p:cNvPr id="7" name="Afbeelding 6" descr="Afbeelding met kaart, tekst, atlas, diagram&#10;&#10;Door AI gegenereerde inhoud is mogelijk onjuist.">
            <a:extLst>
              <a:ext uri="{FF2B5EF4-FFF2-40B4-BE49-F238E27FC236}">
                <a16:creationId xmlns:a16="http://schemas.microsoft.com/office/drawing/2014/main" id="{D9DB3A27-2BA9-1789-75FA-17714651BD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7167" y="220298"/>
            <a:ext cx="5330523" cy="3239281"/>
          </a:xfrm>
          <a:prstGeom prst="rect">
            <a:avLst/>
          </a:prstGeom>
        </p:spPr>
      </p:pic>
    </p:spTree>
    <p:extLst>
      <p:ext uri="{BB962C8B-B14F-4D97-AF65-F5344CB8AC3E}">
        <p14:creationId xmlns:p14="http://schemas.microsoft.com/office/powerpoint/2010/main" val="1578222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8E0D5-0267-50C2-95AA-24045F7D9388}"/>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BEC8B148-293D-51DD-9227-6DDACAB6C1C6}"/>
              </a:ext>
            </a:extLst>
          </p:cNvPr>
          <p:cNvSpPr txBox="1"/>
          <p:nvPr/>
        </p:nvSpPr>
        <p:spPr>
          <a:xfrm>
            <a:off x="545522" y="474118"/>
            <a:ext cx="10062236" cy="1380378"/>
          </a:xfrm>
          <a:prstGeom prst="rect">
            <a:avLst/>
          </a:prstGeom>
          <a:noFill/>
        </p:spPr>
        <p:txBody>
          <a:bodyPr wrap="square" lIns="91440" tIns="45720" rIns="91440" bIns="45720" anchor="t">
            <a:spAutoFit/>
          </a:bodyPr>
          <a:lstStyle/>
          <a:p>
            <a:pPr>
              <a:lnSpc>
                <a:spcPct val="107000"/>
              </a:lnSpc>
              <a:defRPr/>
            </a:pPr>
            <a:r>
              <a:rPr lang="nl-NL" sz="4000" b="1" kern="100" dirty="0">
                <a:solidFill>
                  <a:srgbClr val="540932"/>
                </a:solidFill>
                <a:latin typeface="Baton Turbo"/>
                <a:ea typeface="Calibri"/>
                <a:cs typeface="Calibri"/>
              </a:rPr>
              <a:t>Drie stationslocaties en drie t</a:t>
            </a:r>
            <a:r>
              <a:rPr lang="nl-NL" sz="4000" b="1" kern="100" noProof="0" dirty="0" err="1">
                <a:solidFill>
                  <a:srgbClr val="540932"/>
                </a:solidFill>
                <a:latin typeface="Baton Turbo"/>
                <a:ea typeface="Calibri"/>
                <a:cs typeface="Calibri"/>
              </a:rPr>
              <a:t>oekomstbeelden</a:t>
            </a:r>
            <a:r>
              <a:rPr lang="nl-NL" sz="4000" b="1" kern="100" dirty="0">
                <a:solidFill>
                  <a:srgbClr val="540932"/>
                </a:solidFill>
                <a:latin typeface="Baton Turbo"/>
                <a:ea typeface="Calibri"/>
                <a:cs typeface="Calibri"/>
              </a:rPr>
              <a:t> </a:t>
            </a:r>
          </a:p>
          <a:p>
            <a:pPr>
              <a:lnSpc>
                <a:spcPct val="107000"/>
              </a:lnSpc>
              <a:defRPr/>
            </a:pPr>
            <a:r>
              <a:rPr lang="nl-NL" sz="4000" b="1" kern="100" dirty="0">
                <a:solidFill>
                  <a:srgbClr val="540932"/>
                </a:solidFill>
                <a:latin typeface="Baton Turbo"/>
                <a:ea typeface="Calibri"/>
                <a:cs typeface="Calibri"/>
              </a:rPr>
              <a:t>voor Emmeloord</a:t>
            </a:r>
            <a:endParaRPr kumimoji="0" lang="nl-NL" sz="4000" b="1" i="0" u="none" strike="noStrike" kern="100" cap="none" spc="0" normalizeH="0" baseline="0" noProof="0" dirty="0">
              <a:ln>
                <a:noFill/>
              </a:ln>
              <a:solidFill>
                <a:srgbClr val="540932"/>
              </a:solidFill>
              <a:effectLst/>
              <a:uLnTx/>
              <a:uFillTx/>
              <a:latin typeface="Baton Turbo" panose="020B0503030202060203" pitchFamily="34" charset="0"/>
              <a:ea typeface="Calibri"/>
              <a:cs typeface="Calibri"/>
            </a:endParaRPr>
          </a:p>
        </p:txBody>
      </p:sp>
      <p:sp>
        <p:nvSpPr>
          <p:cNvPr id="8" name="Tekstvak 7">
            <a:extLst>
              <a:ext uri="{FF2B5EF4-FFF2-40B4-BE49-F238E27FC236}">
                <a16:creationId xmlns:a16="http://schemas.microsoft.com/office/drawing/2014/main" id="{B7EB66A8-EE49-5125-2DE1-AD462D02648A}"/>
              </a:ext>
            </a:extLst>
          </p:cNvPr>
          <p:cNvSpPr txBox="1"/>
          <p:nvPr/>
        </p:nvSpPr>
        <p:spPr>
          <a:xfrm>
            <a:off x="545522" y="5233270"/>
            <a:ext cx="3425196" cy="338554"/>
          </a:xfrm>
          <a:prstGeom prst="rect">
            <a:avLst/>
          </a:prstGeom>
          <a:noFill/>
        </p:spPr>
        <p:txBody>
          <a:bodyPr wrap="square" lIns="91440" tIns="45720" rIns="91440" bIns="45720" anchor="t">
            <a:spAutoFit/>
          </a:bodyPr>
          <a:lstStyle/>
          <a:p>
            <a:r>
              <a:rPr lang="nl-NL" sz="1600" b="1">
                <a:solidFill>
                  <a:srgbClr val="540932"/>
                </a:solidFill>
                <a:latin typeface="Baton Turbo"/>
              </a:rPr>
              <a:t>Station Oost</a:t>
            </a:r>
            <a:r>
              <a:rPr lang="nl-NL" sz="1600" b="1" noProof="0">
                <a:solidFill>
                  <a:srgbClr val="540932"/>
                </a:solidFill>
                <a:latin typeface="Baton Turbo"/>
              </a:rPr>
              <a:t>: Compacte Stad</a:t>
            </a:r>
            <a:endParaRPr lang="nl-NL" sz="1600">
              <a:solidFill>
                <a:srgbClr val="540932"/>
              </a:solidFill>
              <a:latin typeface="Baton Turbo"/>
            </a:endParaRPr>
          </a:p>
        </p:txBody>
      </p:sp>
      <p:sp>
        <p:nvSpPr>
          <p:cNvPr id="9" name="Tekstvak 8">
            <a:extLst>
              <a:ext uri="{FF2B5EF4-FFF2-40B4-BE49-F238E27FC236}">
                <a16:creationId xmlns:a16="http://schemas.microsoft.com/office/drawing/2014/main" id="{12AD0F37-5428-DF4E-F770-E6741BAEFD2B}"/>
              </a:ext>
            </a:extLst>
          </p:cNvPr>
          <p:cNvSpPr txBox="1"/>
          <p:nvPr/>
        </p:nvSpPr>
        <p:spPr>
          <a:xfrm>
            <a:off x="4382115" y="5198329"/>
            <a:ext cx="3420550" cy="338554"/>
          </a:xfrm>
          <a:prstGeom prst="rect">
            <a:avLst/>
          </a:prstGeom>
          <a:noFill/>
        </p:spPr>
        <p:txBody>
          <a:bodyPr wrap="square" lIns="91440" tIns="45720" rIns="91440" bIns="45720" anchor="t">
            <a:spAutoFit/>
          </a:bodyPr>
          <a:lstStyle/>
          <a:p>
            <a:r>
              <a:rPr lang="nl-NL" sz="1600" b="1">
                <a:solidFill>
                  <a:srgbClr val="540932"/>
                </a:solidFill>
                <a:latin typeface="Baton Turbo"/>
              </a:rPr>
              <a:t>Station </a:t>
            </a:r>
            <a:r>
              <a:rPr lang="nl-NL" sz="1600" b="1" noProof="0">
                <a:solidFill>
                  <a:srgbClr val="540932"/>
                </a:solidFill>
                <a:latin typeface="Baton Turbo"/>
              </a:rPr>
              <a:t>Zuid: Maakstad</a:t>
            </a:r>
            <a:endParaRPr lang="nl-NL" sz="1600">
              <a:solidFill>
                <a:srgbClr val="540932"/>
              </a:solidFill>
              <a:latin typeface="Baton Turbo"/>
            </a:endParaRPr>
          </a:p>
        </p:txBody>
      </p:sp>
      <p:sp>
        <p:nvSpPr>
          <p:cNvPr id="10" name="Tekstvak 9">
            <a:extLst>
              <a:ext uri="{FF2B5EF4-FFF2-40B4-BE49-F238E27FC236}">
                <a16:creationId xmlns:a16="http://schemas.microsoft.com/office/drawing/2014/main" id="{3108EA58-831D-7990-0727-A23528398548}"/>
              </a:ext>
            </a:extLst>
          </p:cNvPr>
          <p:cNvSpPr txBox="1"/>
          <p:nvPr/>
        </p:nvSpPr>
        <p:spPr>
          <a:xfrm>
            <a:off x="8221282" y="5198328"/>
            <a:ext cx="3413331" cy="338554"/>
          </a:xfrm>
          <a:prstGeom prst="rect">
            <a:avLst/>
          </a:prstGeom>
          <a:noFill/>
        </p:spPr>
        <p:txBody>
          <a:bodyPr wrap="square" lIns="91440" tIns="45720" rIns="91440" bIns="45720" anchor="t">
            <a:spAutoFit/>
          </a:bodyPr>
          <a:lstStyle/>
          <a:p>
            <a:r>
              <a:rPr lang="nl-NL" sz="1600" b="1">
                <a:solidFill>
                  <a:srgbClr val="540932"/>
                </a:solidFill>
                <a:latin typeface="Baton Turbo"/>
              </a:rPr>
              <a:t>Station West</a:t>
            </a:r>
            <a:r>
              <a:rPr lang="nl-NL" sz="1600" b="1" noProof="0">
                <a:solidFill>
                  <a:srgbClr val="540932"/>
                </a:solidFill>
                <a:latin typeface="Baton Turbo"/>
              </a:rPr>
              <a:t>: </a:t>
            </a:r>
            <a:r>
              <a:rPr lang="nl-NL" sz="1600" b="1" noProof="0" err="1">
                <a:solidFill>
                  <a:srgbClr val="540932"/>
                </a:solidFill>
                <a:latin typeface="Baton Turbo"/>
              </a:rPr>
              <a:t>Ecostad</a:t>
            </a:r>
            <a:endParaRPr lang="nl-NL" sz="1600">
              <a:latin typeface="Baton Turbo"/>
            </a:endParaRPr>
          </a:p>
        </p:txBody>
      </p:sp>
      <p:pic>
        <p:nvPicPr>
          <p:cNvPr id="6" name="Afbeelding 5">
            <a:extLst>
              <a:ext uri="{FF2B5EF4-FFF2-40B4-BE49-F238E27FC236}">
                <a16:creationId xmlns:a16="http://schemas.microsoft.com/office/drawing/2014/main" id="{100B36C9-A640-E1E1-00DA-A3B895C5DF80}"/>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656141" y="1859748"/>
            <a:ext cx="3314577" cy="3338580"/>
          </a:xfrm>
          <a:prstGeom prst="rect">
            <a:avLst/>
          </a:prstGeom>
        </p:spPr>
      </p:pic>
      <p:pic>
        <p:nvPicPr>
          <p:cNvPr id="7" name="Afbeelding 6">
            <a:extLst>
              <a:ext uri="{FF2B5EF4-FFF2-40B4-BE49-F238E27FC236}">
                <a16:creationId xmlns:a16="http://schemas.microsoft.com/office/drawing/2014/main" id="{8B404581-5174-7FDD-4526-C2FFD4F7A444}"/>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4488088" y="1859748"/>
            <a:ext cx="3314577" cy="3338580"/>
          </a:xfrm>
          <a:prstGeom prst="rect">
            <a:avLst/>
          </a:prstGeom>
        </p:spPr>
      </p:pic>
      <p:pic>
        <p:nvPicPr>
          <p:cNvPr id="11" name="Afbeelding 10">
            <a:extLst>
              <a:ext uri="{FF2B5EF4-FFF2-40B4-BE49-F238E27FC236}">
                <a16:creationId xmlns:a16="http://schemas.microsoft.com/office/drawing/2014/main" id="{3309D373-DD7D-E085-F7E2-02FAA899DB77}"/>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320036" y="1859748"/>
            <a:ext cx="3314577" cy="3338580"/>
          </a:xfrm>
          <a:prstGeom prst="rect">
            <a:avLst/>
          </a:prstGeom>
        </p:spPr>
      </p:pic>
    </p:spTree>
    <p:extLst>
      <p:ext uri="{BB962C8B-B14F-4D97-AF65-F5344CB8AC3E}">
        <p14:creationId xmlns:p14="http://schemas.microsoft.com/office/powerpoint/2010/main" val="3897761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DA5FF90-83ED-7DF9-7E00-7A90F0819067}"/>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4432762" y="0"/>
            <a:ext cx="6808694" cy="6858000"/>
          </a:xfrm>
          <a:prstGeom prst="rect">
            <a:avLst/>
          </a:prstGeom>
        </p:spPr>
      </p:pic>
      <p:sp>
        <p:nvSpPr>
          <p:cNvPr id="4" name="TextBox 4">
            <a:extLst>
              <a:ext uri="{FF2B5EF4-FFF2-40B4-BE49-F238E27FC236}">
                <a16:creationId xmlns:a16="http://schemas.microsoft.com/office/drawing/2014/main" id="{D258FE6C-5935-9376-385B-82E2B444BF65}"/>
              </a:ext>
            </a:extLst>
          </p:cNvPr>
          <p:cNvSpPr txBox="1"/>
          <p:nvPr/>
        </p:nvSpPr>
        <p:spPr>
          <a:xfrm>
            <a:off x="250070" y="158753"/>
            <a:ext cx="11691860" cy="3098797"/>
          </a:xfrm>
          <a:prstGeom prst="rect">
            <a:avLst/>
          </a:prstGeom>
          <a:noFill/>
        </p:spPr>
        <p:txBody>
          <a:bodyPr wrap="square" lIns="91440" tIns="45720" rIns="91440" bIns="45720" anchor="t">
            <a:spAutoFit/>
          </a:bodyPr>
          <a:lstStyle/>
          <a:p>
            <a:pPr>
              <a:lnSpc>
                <a:spcPct val="107000"/>
              </a:lnSpc>
              <a:defRPr/>
            </a:pPr>
            <a:r>
              <a:rPr lang="nl-NL" sz="4000" kern="100" dirty="0">
                <a:solidFill>
                  <a:srgbClr val="540932"/>
                </a:solidFill>
                <a:latin typeface="Baton Turbo"/>
                <a:ea typeface="Calibri"/>
                <a:cs typeface="Calibri"/>
              </a:rPr>
              <a:t>IGV EMMELOORD</a:t>
            </a:r>
          </a:p>
          <a:p>
            <a:pPr>
              <a:lnSpc>
                <a:spcPct val="107000"/>
              </a:lnSpc>
              <a:defRPr/>
            </a:pPr>
            <a:endParaRPr lang="nl-NL" sz="4000" b="1" kern="100" dirty="0">
              <a:solidFill>
                <a:srgbClr val="540932"/>
              </a:solidFill>
              <a:latin typeface="Baton Turbo"/>
              <a:ea typeface="Calibri"/>
              <a:cs typeface="Calibri"/>
            </a:endParaRPr>
          </a:p>
          <a:p>
            <a:pPr>
              <a:lnSpc>
                <a:spcPct val="107000"/>
              </a:lnSpc>
              <a:defRPr/>
            </a:pPr>
            <a:r>
              <a:rPr lang="nl-NL" sz="4000" b="1" kern="100" dirty="0">
                <a:solidFill>
                  <a:srgbClr val="540932"/>
                </a:solidFill>
                <a:latin typeface="Baton Turbo"/>
                <a:ea typeface="Calibri"/>
                <a:cs typeface="Calibri"/>
              </a:rPr>
              <a:t>COMPACTE STAD </a:t>
            </a:r>
          </a:p>
          <a:p>
            <a:pPr>
              <a:lnSpc>
                <a:spcPct val="107000"/>
              </a:lnSpc>
              <a:defRPr/>
            </a:pPr>
            <a:endParaRPr lang="nl-NL" sz="3200" b="1" kern="100" dirty="0">
              <a:solidFill>
                <a:srgbClr val="540932"/>
              </a:solidFill>
              <a:latin typeface="Baton Turbo"/>
              <a:ea typeface="Calibri"/>
              <a:cs typeface="Calibri"/>
            </a:endParaRPr>
          </a:p>
          <a:p>
            <a:pPr>
              <a:lnSpc>
                <a:spcPct val="107000"/>
              </a:lnSpc>
              <a:defRPr/>
            </a:pPr>
            <a:r>
              <a:rPr lang="nl-NL" sz="3200" b="1" kern="100" dirty="0">
                <a:solidFill>
                  <a:srgbClr val="540932"/>
                </a:solidFill>
                <a:latin typeface="Baton Turbo"/>
                <a:ea typeface="Calibri"/>
                <a:cs typeface="Calibri"/>
              </a:rPr>
              <a:t>Station Oost</a:t>
            </a:r>
            <a:endParaRPr lang="nl-NL" sz="1400" dirty="0">
              <a:latin typeface="Baton Turbo"/>
            </a:endParaRPr>
          </a:p>
        </p:txBody>
      </p:sp>
    </p:spTree>
    <p:extLst>
      <p:ext uri="{BB962C8B-B14F-4D97-AF65-F5344CB8AC3E}">
        <p14:creationId xmlns:p14="http://schemas.microsoft.com/office/powerpoint/2010/main" val="2190673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kaart, cirkel&#10;&#10;Door AI gegenereerde inhoud is mogelijk onjuist.">
            <a:extLst>
              <a:ext uri="{FF2B5EF4-FFF2-40B4-BE49-F238E27FC236}">
                <a16:creationId xmlns:a16="http://schemas.microsoft.com/office/drawing/2014/main" id="{1F13DFEB-B001-A031-7408-BF76EEE4B570}"/>
              </a:ext>
            </a:extLst>
          </p:cNvPr>
          <p:cNvPicPr>
            <a:picLocks noChangeAspect="1"/>
          </p:cNvPicPr>
          <p:nvPr/>
        </p:nvPicPr>
        <p:blipFill>
          <a:blip r:embed="rId2"/>
          <a:srcRect l="359" r="359"/>
          <a:stretch/>
        </p:blipFill>
        <p:spPr>
          <a:xfrm>
            <a:off x="4692246" y="298802"/>
            <a:ext cx="7243080" cy="7295531"/>
          </a:xfrm>
          <a:prstGeom prst="rect">
            <a:avLst/>
          </a:prstGeom>
        </p:spPr>
      </p:pic>
      <p:sp>
        <p:nvSpPr>
          <p:cNvPr id="4" name="TextBox 4">
            <a:extLst>
              <a:ext uri="{FF2B5EF4-FFF2-40B4-BE49-F238E27FC236}">
                <a16:creationId xmlns:a16="http://schemas.microsoft.com/office/drawing/2014/main" id="{4ECC6645-62A1-6B83-0A73-9778360B3FE6}"/>
              </a:ext>
            </a:extLst>
          </p:cNvPr>
          <p:cNvSpPr txBox="1"/>
          <p:nvPr/>
        </p:nvSpPr>
        <p:spPr>
          <a:xfrm>
            <a:off x="430730" y="474118"/>
            <a:ext cx="11691860" cy="594650"/>
          </a:xfrm>
          <a:prstGeom prst="rect">
            <a:avLst/>
          </a:prstGeom>
          <a:noFill/>
        </p:spPr>
        <p:txBody>
          <a:bodyPr wrap="square" lIns="91440" tIns="45720" rIns="91440" bIns="45720" anchor="t">
            <a:spAutoFit/>
          </a:bodyPr>
          <a:lstStyle/>
          <a:p>
            <a:pPr>
              <a:lnSpc>
                <a:spcPct val="107000"/>
              </a:lnSpc>
              <a:defRPr/>
            </a:pPr>
            <a:r>
              <a:rPr lang="nl-NL" sz="3200" b="1" kern="100" dirty="0">
                <a:solidFill>
                  <a:srgbClr val="540932"/>
                </a:solidFill>
                <a:latin typeface="Baton Turbo"/>
                <a:ea typeface="Calibri"/>
                <a:cs typeface="Calibri"/>
              </a:rPr>
              <a:t>COMPACTE STAD (Station Oost)</a:t>
            </a:r>
            <a:endParaRPr lang="nl-NL" sz="1400" dirty="0"/>
          </a:p>
        </p:txBody>
      </p:sp>
      <p:pic>
        <p:nvPicPr>
          <p:cNvPr id="3" name="Afbeelding 2">
            <a:extLst>
              <a:ext uri="{FF2B5EF4-FFF2-40B4-BE49-F238E27FC236}">
                <a16:creationId xmlns:a16="http://schemas.microsoft.com/office/drawing/2014/main" id="{D163A89B-6F11-57E3-A86E-E25474065623}"/>
              </a:ext>
            </a:extLst>
          </p:cNvPr>
          <p:cNvPicPr>
            <a:picLocks noChangeAspect="1"/>
          </p:cNvPicPr>
          <p:nvPr/>
        </p:nvPicPr>
        <p:blipFill>
          <a:blip r:embed="rId3"/>
          <a:stretch>
            <a:fillRect/>
          </a:stretch>
        </p:blipFill>
        <p:spPr>
          <a:xfrm>
            <a:off x="486788" y="1277956"/>
            <a:ext cx="5351759" cy="5012675"/>
          </a:xfrm>
          <a:prstGeom prst="rect">
            <a:avLst/>
          </a:prstGeom>
        </p:spPr>
      </p:pic>
    </p:spTree>
    <p:extLst>
      <p:ext uri="{BB962C8B-B14F-4D97-AF65-F5344CB8AC3E}">
        <p14:creationId xmlns:p14="http://schemas.microsoft.com/office/powerpoint/2010/main" val="1009642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40932"/>
        </a:solidFill>
        <a:effectLst/>
      </p:bgPr>
    </p:bg>
    <p:spTree>
      <p:nvGrpSpPr>
        <p:cNvPr id="1" name="">
          <a:extLst>
            <a:ext uri="{FF2B5EF4-FFF2-40B4-BE49-F238E27FC236}">
              <a16:creationId xmlns:a16="http://schemas.microsoft.com/office/drawing/2014/main" id="{5A1896B8-610D-04DE-CFAB-34C75BA46C9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F3474B4-6CB6-CBA2-B5C4-84313C7E8D95}"/>
              </a:ext>
            </a:extLst>
          </p:cNvPr>
          <p:cNvSpPr txBox="1"/>
          <p:nvPr/>
        </p:nvSpPr>
        <p:spPr>
          <a:xfrm>
            <a:off x="163286" y="195944"/>
            <a:ext cx="11702087" cy="6304174"/>
          </a:xfrm>
          <a:prstGeom prst="rect">
            <a:avLst/>
          </a:prstGeom>
          <a:noFill/>
        </p:spPr>
        <p:txBody>
          <a:bodyPr wrap="square" lIns="91440" tIns="45720" rIns="91440" bIns="45720" rtlCol="0" anchor="t">
            <a:spAutoFit/>
          </a:bodyPr>
          <a:lstStyle/>
          <a:p>
            <a:r>
              <a:rPr lang="nl-NL" sz="4000" b="1" dirty="0">
                <a:solidFill>
                  <a:schemeClr val="bg1"/>
                </a:solidFill>
                <a:latin typeface="Baton Turbo"/>
              </a:rPr>
              <a:t>VOORLOPERS LELYLIJN</a:t>
            </a:r>
          </a:p>
          <a:p>
            <a:r>
              <a:rPr lang="nl-NL" sz="2800" i="1" dirty="0">
                <a:solidFill>
                  <a:schemeClr val="bg1"/>
                </a:solidFill>
                <a:latin typeface="Baton Turbo"/>
              </a:rPr>
              <a:t>Plan van ir. Lely, 1934:</a:t>
            </a:r>
          </a:p>
          <a:p>
            <a:r>
              <a:rPr lang="nl-NL" sz="2800" i="1" dirty="0">
                <a:solidFill>
                  <a:schemeClr val="bg1"/>
                </a:solidFill>
                <a:latin typeface="Baton Turbo"/>
              </a:rPr>
              <a:t>een spoorlijn over de Afsluitdijk</a:t>
            </a:r>
          </a:p>
          <a:p>
            <a:endParaRPr lang="nl-NL" sz="2800" i="1" noProof="0" dirty="0">
              <a:solidFill>
                <a:schemeClr val="bg1"/>
              </a:solidFill>
              <a:latin typeface="Baton Turbo" panose="020B0503030202060203" pitchFamily="34" charset="0"/>
            </a:endParaRPr>
          </a:p>
          <a:p>
            <a:endParaRPr lang="nl-NL" sz="2800" noProof="0" dirty="0">
              <a:solidFill>
                <a:schemeClr val="bg1"/>
              </a:solidFill>
              <a:latin typeface="Baton Turbo" panose="020B0503030202060203" pitchFamily="34" charset="0"/>
            </a:endParaRPr>
          </a:p>
          <a:p>
            <a:pPr marL="457200" indent="-457200">
              <a:buFont typeface="Arial"/>
              <a:buChar char="•"/>
            </a:pPr>
            <a:endParaRPr lang="nl-NL" sz="2800" noProof="0" dirty="0">
              <a:solidFill>
                <a:schemeClr val="bg1"/>
              </a:solidFill>
              <a:latin typeface="Baton Turbo" panose="020B0503030202060203" pitchFamily="34" charset="0"/>
            </a:endParaRPr>
          </a:p>
          <a:p>
            <a:endParaRPr lang="nl-NL" sz="4400" dirty="0">
              <a:solidFill>
                <a:schemeClr val="bg1"/>
              </a:solidFill>
              <a:latin typeface="Baton Turbo" panose="020B0503030202060203" pitchFamily="34" charset="0"/>
            </a:endParaRPr>
          </a:p>
          <a:p>
            <a:endParaRPr lang="nl-NL" sz="3600" dirty="0">
              <a:solidFill>
                <a:schemeClr val="bg1"/>
              </a:solidFill>
              <a:latin typeface="Baton Turbo" panose="020B0503030202060203" pitchFamily="34" charset="0"/>
            </a:endParaRPr>
          </a:p>
          <a:p>
            <a:endParaRPr lang="nl-NL" sz="6600" b="1"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p:txBody>
      </p:sp>
      <p:pic>
        <p:nvPicPr>
          <p:cNvPr id="3" name="Afbeelding 2" descr="Afbeelding met kaart, tekst, atlas&#10;&#10;Door AI gegenereerde inhoud is mogelijk onjuist.">
            <a:extLst>
              <a:ext uri="{FF2B5EF4-FFF2-40B4-BE49-F238E27FC236}">
                <a16:creationId xmlns:a16="http://schemas.microsoft.com/office/drawing/2014/main" id="{8A92013A-233D-9EBC-994D-FE1AAF9D186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478360" y="980517"/>
            <a:ext cx="5221388" cy="5492277"/>
          </a:xfrm>
          <a:prstGeom prst="rect">
            <a:avLst/>
          </a:prstGeom>
        </p:spPr>
      </p:pic>
    </p:spTree>
    <p:extLst>
      <p:ext uri="{BB962C8B-B14F-4D97-AF65-F5344CB8AC3E}">
        <p14:creationId xmlns:p14="http://schemas.microsoft.com/office/powerpoint/2010/main" val="2635993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2A6DD-2B57-78B7-8106-D10A62600CD2}"/>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82C9A80E-EDB9-0DAF-D718-111A3E5D4BC2}"/>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4203666" y="0"/>
            <a:ext cx="6808694" cy="6858000"/>
          </a:xfrm>
          <a:prstGeom prst="rect">
            <a:avLst/>
          </a:prstGeom>
        </p:spPr>
      </p:pic>
      <p:sp>
        <p:nvSpPr>
          <p:cNvPr id="4" name="TextBox 4">
            <a:extLst>
              <a:ext uri="{FF2B5EF4-FFF2-40B4-BE49-F238E27FC236}">
                <a16:creationId xmlns:a16="http://schemas.microsoft.com/office/drawing/2014/main" id="{B31BFDA8-68EE-3BEF-2C42-DB78EDC744B2}"/>
              </a:ext>
            </a:extLst>
          </p:cNvPr>
          <p:cNvSpPr txBox="1"/>
          <p:nvPr/>
        </p:nvSpPr>
        <p:spPr>
          <a:xfrm>
            <a:off x="250070" y="330203"/>
            <a:ext cx="11691860" cy="3098797"/>
          </a:xfrm>
          <a:prstGeom prst="rect">
            <a:avLst/>
          </a:prstGeom>
          <a:noFill/>
        </p:spPr>
        <p:txBody>
          <a:bodyPr wrap="square" lIns="91440" tIns="45720" rIns="91440" bIns="45720" anchor="t">
            <a:spAutoFit/>
          </a:bodyPr>
          <a:lstStyle/>
          <a:p>
            <a:pPr>
              <a:lnSpc>
                <a:spcPct val="107000"/>
              </a:lnSpc>
              <a:defRPr/>
            </a:pPr>
            <a:r>
              <a:rPr lang="nl-NL" sz="4000" kern="100" dirty="0">
                <a:solidFill>
                  <a:srgbClr val="540932"/>
                </a:solidFill>
                <a:latin typeface="Baton Turbo"/>
                <a:ea typeface="Calibri"/>
                <a:cs typeface="Calibri"/>
              </a:rPr>
              <a:t>IGV EMMELOORD</a:t>
            </a:r>
          </a:p>
          <a:p>
            <a:pPr>
              <a:lnSpc>
                <a:spcPct val="107000"/>
              </a:lnSpc>
              <a:defRPr/>
            </a:pPr>
            <a:endParaRPr lang="nl-NL" sz="4000" b="1" kern="100" dirty="0">
              <a:solidFill>
                <a:srgbClr val="540932"/>
              </a:solidFill>
              <a:latin typeface="Baton Turbo"/>
              <a:ea typeface="Calibri"/>
              <a:cs typeface="Calibri"/>
            </a:endParaRPr>
          </a:p>
          <a:p>
            <a:pPr>
              <a:lnSpc>
                <a:spcPct val="107000"/>
              </a:lnSpc>
              <a:defRPr/>
            </a:pPr>
            <a:r>
              <a:rPr lang="nl-NL" sz="4000" b="1" kern="100" dirty="0">
                <a:solidFill>
                  <a:srgbClr val="540932"/>
                </a:solidFill>
                <a:latin typeface="Baton Turbo"/>
                <a:ea typeface="Calibri"/>
                <a:cs typeface="Calibri"/>
              </a:rPr>
              <a:t>MAAKSTAD </a:t>
            </a:r>
          </a:p>
          <a:p>
            <a:pPr>
              <a:lnSpc>
                <a:spcPct val="107000"/>
              </a:lnSpc>
              <a:defRPr/>
            </a:pPr>
            <a:endParaRPr lang="nl-NL" sz="3200" b="1" kern="100" dirty="0">
              <a:solidFill>
                <a:srgbClr val="540932"/>
              </a:solidFill>
              <a:latin typeface="Baton Turbo"/>
              <a:ea typeface="Calibri"/>
              <a:cs typeface="Calibri"/>
            </a:endParaRPr>
          </a:p>
          <a:p>
            <a:pPr>
              <a:lnSpc>
                <a:spcPct val="107000"/>
              </a:lnSpc>
              <a:defRPr/>
            </a:pPr>
            <a:r>
              <a:rPr lang="nl-NL" sz="3200" b="1" kern="100" dirty="0">
                <a:solidFill>
                  <a:srgbClr val="540932"/>
                </a:solidFill>
                <a:latin typeface="Baton Turbo"/>
                <a:ea typeface="Calibri"/>
                <a:cs typeface="Calibri"/>
              </a:rPr>
              <a:t>Station Zuid</a:t>
            </a:r>
            <a:endParaRPr lang="nl-NL" sz="1400" dirty="0"/>
          </a:p>
        </p:txBody>
      </p:sp>
    </p:spTree>
    <p:extLst>
      <p:ext uri="{BB962C8B-B14F-4D97-AF65-F5344CB8AC3E}">
        <p14:creationId xmlns:p14="http://schemas.microsoft.com/office/powerpoint/2010/main" val="2272416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94FBA-1EB1-60A3-7267-D3FAEDDC69E2}"/>
            </a:ext>
          </a:extLst>
        </p:cNvPr>
        <p:cNvGrpSpPr/>
        <p:nvPr/>
      </p:nvGrpSpPr>
      <p:grpSpPr>
        <a:xfrm>
          <a:off x="0" y="0"/>
          <a:ext cx="0" cy="0"/>
          <a:chOff x="0" y="0"/>
          <a:chExt cx="0" cy="0"/>
        </a:xfrm>
      </p:grpSpPr>
      <p:pic>
        <p:nvPicPr>
          <p:cNvPr id="6" name="Afbeelding 5" descr="Afbeelding met kaart, cirkel&#10;&#10;Door AI gegenereerde inhoud is mogelijk onjuist.">
            <a:extLst>
              <a:ext uri="{FF2B5EF4-FFF2-40B4-BE49-F238E27FC236}">
                <a16:creationId xmlns:a16="http://schemas.microsoft.com/office/drawing/2014/main" id="{2A13714F-9F7E-BEB9-9DC2-9BE32AED13BA}"/>
              </a:ext>
            </a:extLst>
          </p:cNvPr>
          <p:cNvPicPr>
            <a:picLocks noChangeAspect="1"/>
          </p:cNvPicPr>
          <p:nvPr/>
        </p:nvPicPr>
        <p:blipFill>
          <a:blip r:embed="rId2"/>
          <a:srcRect l="359" r="359"/>
          <a:stretch/>
        </p:blipFill>
        <p:spPr>
          <a:xfrm>
            <a:off x="6015790" y="474118"/>
            <a:ext cx="6243587" cy="6288800"/>
          </a:xfrm>
          <a:prstGeom prst="rect">
            <a:avLst/>
          </a:prstGeom>
        </p:spPr>
      </p:pic>
      <p:sp>
        <p:nvSpPr>
          <p:cNvPr id="4" name="TextBox 4">
            <a:extLst>
              <a:ext uri="{FF2B5EF4-FFF2-40B4-BE49-F238E27FC236}">
                <a16:creationId xmlns:a16="http://schemas.microsoft.com/office/drawing/2014/main" id="{FD6D54CD-0675-4220-597A-C5EEC21FCF0B}"/>
              </a:ext>
            </a:extLst>
          </p:cNvPr>
          <p:cNvSpPr txBox="1"/>
          <p:nvPr/>
        </p:nvSpPr>
        <p:spPr>
          <a:xfrm>
            <a:off x="430730" y="474118"/>
            <a:ext cx="11691860" cy="594650"/>
          </a:xfrm>
          <a:prstGeom prst="rect">
            <a:avLst/>
          </a:prstGeom>
          <a:noFill/>
        </p:spPr>
        <p:txBody>
          <a:bodyPr wrap="square" lIns="91440" tIns="45720" rIns="91440" bIns="45720" anchor="t">
            <a:spAutoFit/>
          </a:bodyPr>
          <a:lstStyle/>
          <a:p>
            <a:pPr>
              <a:lnSpc>
                <a:spcPct val="107000"/>
              </a:lnSpc>
              <a:defRPr/>
            </a:pPr>
            <a:r>
              <a:rPr lang="nl-NL" sz="3200" b="1" kern="100" dirty="0">
                <a:solidFill>
                  <a:srgbClr val="540932"/>
                </a:solidFill>
                <a:latin typeface="Baton Turbo"/>
                <a:ea typeface="Calibri"/>
                <a:cs typeface="Calibri"/>
              </a:rPr>
              <a:t>MAAKSTAD (Station Zuid)</a:t>
            </a:r>
            <a:endParaRPr lang="nl-NL" sz="1400" dirty="0"/>
          </a:p>
        </p:txBody>
      </p:sp>
      <p:pic>
        <p:nvPicPr>
          <p:cNvPr id="7" name="Afbeelding 6">
            <a:extLst>
              <a:ext uri="{FF2B5EF4-FFF2-40B4-BE49-F238E27FC236}">
                <a16:creationId xmlns:a16="http://schemas.microsoft.com/office/drawing/2014/main" id="{FB9929A9-DD5E-0AD6-3385-A4C2E57D349B}"/>
              </a:ext>
            </a:extLst>
          </p:cNvPr>
          <p:cNvPicPr>
            <a:picLocks noChangeAspect="1"/>
          </p:cNvPicPr>
          <p:nvPr/>
        </p:nvPicPr>
        <p:blipFill>
          <a:blip r:embed="rId3"/>
          <a:stretch>
            <a:fillRect/>
          </a:stretch>
        </p:blipFill>
        <p:spPr>
          <a:xfrm>
            <a:off x="486788" y="1361824"/>
            <a:ext cx="5351759" cy="5022058"/>
          </a:xfrm>
          <a:prstGeom prst="rect">
            <a:avLst/>
          </a:prstGeom>
        </p:spPr>
      </p:pic>
    </p:spTree>
    <p:extLst>
      <p:ext uri="{BB962C8B-B14F-4D97-AF65-F5344CB8AC3E}">
        <p14:creationId xmlns:p14="http://schemas.microsoft.com/office/powerpoint/2010/main" val="388227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3C51C-5FC0-D931-238C-724AFBD66892}"/>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E2E36E58-C57B-6163-FB98-C125403F1C67}"/>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4142335" y="0"/>
            <a:ext cx="6808694" cy="6858000"/>
          </a:xfrm>
          <a:prstGeom prst="rect">
            <a:avLst/>
          </a:prstGeom>
        </p:spPr>
      </p:pic>
      <p:sp>
        <p:nvSpPr>
          <p:cNvPr id="4" name="TextBox 4">
            <a:extLst>
              <a:ext uri="{FF2B5EF4-FFF2-40B4-BE49-F238E27FC236}">
                <a16:creationId xmlns:a16="http://schemas.microsoft.com/office/drawing/2014/main" id="{2B721A9E-B144-FFD9-EE62-86003D7D9D9E}"/>
              </a:ext>
            </a:extLst>
          </p:cNvPr>
          <p:cNvSpPr txBox="1"/>
          <p:nvPr/>
        </p:nvSpPr>
        <p:spPr>
          <a:xfrm>
            <a:off x="169473" y="82232"/>
            <a:ext cx="11691860" cy="3098797"/>
          </a:xfrm>
          <a:prstGeom prst="rect">
            <a:avLst/>
          </a:prstGeom>
          <a:noFill/>
        </p:spPr>
        <p:txBody>
          <a:bodyPr wrap="square" lIns="91440" tIns="45720" rIns="91440" bIns="45720" anchor="t">
            <a:spAutoFit/>
          </a:bodyPr>
          <a:lstStyle/>
          <a:p>
            <a:pPr>
              <a:lnSpc>
                <a:spcPct val="107000"/>
              </a:lnSpc>
              <a:defRPr/>
            </a:pPr>
            <a:r>
              <a:rPr lang="nl-NL" sz="4000" kern="100" dirty="0">
                <a:solidFill>
                  <a:srgbClr val="540932"/>
                </a:solidFill>
                <a:latin typeface="Baton Turbo"/>
                <a:ea typeface="Calibri"/>
                <a:cs typeface="Calibri"/>
              </a:rPr>
              <a:t>IGV EMMELOORD</a:t>
            </a:r>
          </a:p>
          <a:p>
            <a:pPr>
              <a:lnSpc>
                <a:spcPct val="107000"/>
              </a:lnSpc>
              <a:defRPr/>
            </a:pPr>
            <a:endParaRPr lang="nl-NL" sz="4000" b="1" kern="100" dirty="0">
              <a:solidFill>
                <a:srgbClr val="540932"/>
              </a:solidFill>
              <a:latin typeface="Baton Turbo"/>
              <a:ea typeface="Calibri"/>
              <a:cs typeface="Calibri"/>
            </a:endParaRPr>
          </a:p>
          <a:p>
            <a:pPr>
              <a:lnSpc>
                <a:spcPct val="107000"/>
              </a:lnSpc>
              <a:defRPr/>
            </a:pPr>
            <a:r>
              <a:rPr lang="nl-NL" sz="4000" b="1" kern="100" dirty="0">
                <a:solidFill>
                  <a:srgbClr val="540932"/>
                </a:solidFill>
                <a:latin typeface="Baton Turbo"/>
                <a:ea typeface="Calibri"/>
                <a:cs typeface="Calibri"/>
              </a:rPr>
              <a:t>ECOSTAD </a:t>
            </a:r>
          </a:p>
          <a:p>
            <a:pPr>
              <a:lnSpc>
                <a:spcPct val="107000"/>
              </a:lnSpc>
              <a:defRPr/>
            </a:pPr>
            <a:endParaRPr lang="nl-NL" sz="3200" b="1" kern="100" dirty="0">
              <a:solidFill>
                <a:srgbClr val="540932"/>
              </a:solidFill>
              <a:latin typeface="Baton Turbo"/>
              <a:ea typeface="Calibri"/>
              <a:cs typeface="Calibri"/>
            </a:endParaRPr>
          </a:p>
          <a:p>
            <a:pPr>
              <a:lnSpc>
                <a:spcPct val="107000"/>
              </a:lnSpc>
              <a:defRPr/>
            </a:pPr>
            <a:r>
              <a:rPr lang="nl-NL" sz="3200" b="1" kern="100" dirty="0">
                <a:solidFill>
                  <a:srgbClr val="540932"/>
                </a:solidFill>
                <a:latin typeface="Baton Turbo"/>
                <a:ea typeface="Calibri"/>
                <a:cs typeface="Calibri"/>
              </a:rPr>
              <a:t>Station West</a:t>
            </a:r>
            <a:endParaRPr lang="nl-NL" sz="1400" dirty="0"/>
          </a:p>
        </p:txBody>
      </p:sp>
    </p:spTree>
    <p:extLst>
      <p:ext uri="{BB962C8B-B14F-4D97-AF65-F5344CB8AC3E}">
        <p14:creationId xmlns:p14="http://schemas.microsoft.com/office/powerpoint/2010/main" val="3688816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77599-5927-F341-5AAC-88AF3DB0EBDE}"/>
            </a:ext>
          </a:extLst>
        </p:cNvPr>
        <p:cNvGrpSpPr/>
        <p:nvPr/>
      </p:nvGrpSpPr>
      <p:grpSpPr>
        <a:xfrm>
          <a:off x="0" y="0"/>
          <a:ext cx="0" cy="0"/>
          <a:chOff x="0" y="0"/>
          <a:chExt cx="0" cy="0"/>
        </a:xfrm>
      </p:grpSpPr>
      <p:pic>
        <p:nvPicPr>
          <p:cNvPr id="6" name="Afbeelding 5" descr="Afbeelding met cirkel, kaart&#10;&#10;Door AI gegenereerde inhoud is mogelijk onjuist.">
            <a:extLst>
              <a:ext uri="{FF2B5EF4-FFF2-40B4-BE49-F238E27FC236}">
                <a16:creationId xmlns:a16="http://schemas.microsoft.com/office/drawing/2014/main" id="{993F9505-F7A9-A0CE-E81E-7A88239C8F9A}"/>
              </a:ext>
            </a:extLst>
          </p:cNvPr>
          <p:cNvPicPr>
            <a:picLocks noChangeAspect="1"/>
          </p:cNvPicPr>
          <p:nvPr/>
        </p:nvPicPr>
        <p:blipFill>
          <a:blip r:embed="rId2"/>
          <a:srcRect l="359" r="359"/>
          <a:stretch/>
        </p:blipFill>
        <p:spPr>
          <a:xfrm>
            <a:off x="5838548" y="564204"/>
            <a:ext cx="6058908" cy="6102784"/>
          </a:xfrm>
          <a:prstGeom prst="rect">
            <a:avLst/>
          </a:prstGeom>
        </p:spPr>
      </p:pic>
      <p:sp>
        <p:nvSpPr>
          <p:cNvPr id="4" name="TextBox 4">
            <a:extLst>
              <a:ext uri="{FF2B5EF4-FFF2-40B4-BE49-F238E27FC236}">
                <a16:creationId xmlns:a16="http://schemas.microsoft.com/office/drawing/2014/main" id="{59A1426B-998D-7D29-8AA7-CC75003813F1}"/>
              </a:ext>
            </a:extLst>
          </p:cNvPr>
          <p:cNvSpPr txBox="1"/>
          <p:nvPr/>
        </p:nvSpPr>
        <p:spPr>
          <a:xfrm>
            <a:off x="430730" y="474118"/>
            <a:ext cx="11691860" cy="602729"/>
          </a:xfrm>
          <a:prstGeom prst="rect">
            <a:avLst/>
          </a:prstGeom>
          <a:noFill/>
        </p:spPr>
        <p:txBody>
          <a:bodyPr wrap="square" lIns="91440" tIns="45720" rIns="91440" bIns="45720" anchor="t">
            <a:spAutoFit/>
          </a:bodyPr>
          <a:lstStyle/>
          <a:p>
            <a:pPr>
              <a:lnSpc>
                <a:spcPct val="107000"/>
              </a:lnSpc>
              <a:defRPr/>
            </a:pPr>
            <a:r>
              <a:rPr lang="nl-NL" sz="3200" b="1" kern="100" dirty="0">
                <a:solidFill>
                  <a:srgbClr val="540932"/>
                </a:solidFill>
                <a:latin typeface="Baton Turbo"/>
                <a:ea typeface="Calibri"/>
                <a:cs typeface="Calibri"/>
              </a:rPr>
              <a:t>ECOSTAD (Station West)</a:t>
            </a:r>
            <a:endParaRPr lang="nl-NL" sz="1400" dirty="0">
              <a:latin typeface="Baton Turbo"/>
            </a:endParaRPr>
          </a:p>
        </p:txBody>
      </p:sp>
      <p:pic>
        <p:nvPicPr>
          <p:cNvPr id="7" name="Afbeelding 6">
            <a:extLst>
              <a:ext uri="{FF2B5EF4-FFF2-40B4-BE49-F238E27FC236}">
                <a16:creationId xmlns:a16="http://schemas.microsoft.com/office/drawing/2014/main" id="{98766EEB-99A1-B5D1-99D4-09A8285C87FE}"/>
              </a:ext>
            </a:extLst>
          </p:cNvPr>
          <p:cNvPicPr>
            <a:picLocks noChangeAspect="1"/>
          </p:cNvPicPr>
          <p:nvPr/>
        </p:nvPicPr>
        <p:blipFill>
          <a:blip r:embed="rId3"/>
          <a:stretch>
            <a:fillRect/>
          </a:stretch>
        </p:blipFill>
        <p:spPr>
          <a:xfrm>
            <a:off x="486788" y="1262335"/>
            <a:ext cx="5351759" cy="5058673"/>
          </a:xfrm>
          <a:prstGeom prst="rect">
            <a:avLst/>
          </a:prstGeom>
        </p:spPr>
      </p:pic>
    </p:spTree>
    <p:extLst>
      <p:ext uri="{BB962C8B-B14F-4D97-AF65-F5344CB8AC3E}">
        <p14:creationId xmlns:p14="http://schemas.microsoft.com/office/powerpoint/2010/main" val="3135785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40932"/>
        </a:solidFill>
        <a:effectLst/>
      </p:bgPr>
    </p:bg>
    <p:spTree>
      <p:nvGrpSpPr>
        <p:cNvPr id="1" name="">
          <a:extLst>
            <a:ext uri="{FF2B5EF4-FFF2-40B4-BE49-F238E27FC236}">
              <a16:creationId xmlns:a16="http://schemas.microsoft.com/office/drawing/2014/main" id="{216C7744-D987-930E-DD0C-656686B1C37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66F14D3-52BE-067D-9B21-B71EF29A8026}"/>
              </a:ext>
            </a:extLst>
          </p:cNvPr>
          <p:cNvSpPr txBox="1"/>
          <p:nvPr/>
        </p:nvSpPr>
        <p:spPr>
          <a:xfrm>
            <a:off x="272143" y="239486"/>
            <a:ext cx="11593230" cy="6647974"/>
          </a:xfrm>
          <a:prstGeom prst="rect">
            <a:avLst/>
          </a:prstGeom>
          <a:noFill/>
        </p:spPr>
        <p:txBody>
          <a:bodyPr wrap="square" lIns="91440" tIns="45720" rIns="91440" bIns="45720" rtlCol="0" anchor="t">
            <a:spAutoFit/>
          </a:bodyPr>
          <a:lstStyle/>
          <a:p>
            <a:r>
              <a:rPr lang="nl-NL" sz="4000" b="1" dirty="0">
                <a:solidFill>
                  <a:schemeClr val="bg1"/>
                </a:solidFill>
                <a:latin typeface="Baton Turbo"/>
              </a:rPr>
              <a:t>HOE VERDER?</a:t>
            </a:r>
            <a:endParaRPr lang="nl-NL" sz="2800" i="1" dirty="0">
              <a:solidFill>
                <a:schemeClr val="bg1"/>
              </a:solidFill>
              <a:latin typeface="Baton Turbo"/>
            </a:endParaRPr>
          </a:p>
          <a:p>
            <a:pPr marL="457200" indent="-457200">
              <a:buFont typeface="Arial"/>
              <a:buChar char="•"/>
            </a:pPr>
            <a:r>
              <a:rPr lang="nl-NL" sz="2800" i="1" dirty="0">
                <a:solidFill>
                  <a:schemeClr val="bg1"/>
                </a:solidFill>
                <a:latin typeface="Baton Turbo"/>
              </a:rPr>
              <a:t>Masterplan op 30 januari 2026 tijdens Congres Masterplan Lelylijn aangeboden aan Staatssecretaris Aartsen (I &amp; W)</a:t>
            </a:r>
            <a:endParaRPr lang="nl-NL" sz="2800" i="1" dirty="0">
              <a:solidFill>
                <a:schemeClr val="bg1"/>
              </a:solidFill>
              <a:latin typeface="Baton Turbo" panose="020B0503030202060203" pitchFamily="34" charset="0"/>
            </a:endParaRPr>
          </a:p>
          <a:p>
            <a:pPr marL="457200" indent="-457200">
              <a:buFont typeface="Arial"/>
              <a:buChar char="•"/>
            </a:pPr>
            <a:r>
              <a:rPr lang="nl-NL" sz="2800" i="1" dirty="0">
                <a:solidFill>
                  <a:schemeClr val="bg1"/>
                </a:solidFill>
                <a:latin typeface="Baton Turbo"/>
              </a:rPr>
              <a:t>Kabinet besluit of en hoe Project Lelylijn door kan naar volgende fase </a:t>
            </a:r>
          </a:p>
          <a:p>
            <a:pPr marL="457200" indent="-457200">
              <a:buFont typeface="Arial"/>
              <a:buChar char="•"/>
            </a:pPr>
            <a:r>
              <a:rPr lang="nl-NL" sz="2800" i="1" dirty="0">
                <a:solidFill>
                  <a:schemeClr val="bg1"/>
                </a:solidFill>
                <a:latin typeface="Baton Turbo"/>
              </a:rPr>
              <a:t>(MIRT-verkenning)</a:t>
            </a:r>
            <a:endParaRPr lang="nl-NL" sz="2800" i="1" noProof="0" dirty="0">
              <a:solidFill>
                <a:schemeClr val="bg1"/>
              </a:solidFill>
              <a:latin typeface="Baton Turbo" panose="020B0503030202060203" pitchFamily="34" charset="0"/>
            </a:endParaRPr>
          </a:p>
          <a:p>
            <a:endParaRPr lang="nl-NL" sz="2800" noProof="0" dirty="0">
              <a:solidFill>
                <a:schemeClr val="bg1"/>
              </a:solidFill>
              <a:latin typeface="Baton Turbo" panose="020B0503030202060203" pitchFamily="34" charset="0"/>
            </a:endParaRPr>
          </a:p>
          <a:p>
            <a:pPr marL="457200" indent="-457200">
              <a:buFont typeface="Arial"/>
              <a:buChar char="•"/>
            </a:pPr>
            <a:endParaRPr lang="nl-NL" sz="2800" noProof="0" dirty="0">
              <a:solidFill>
                <a:schemeClr val="bg1"/>
              </a:solidFill>
              <a:latin typeface="Baton Turbo" panose="020B0503030202060203" pitchFamily="34" charset="0"/>
            </a:endParaRPr>
          </a:p>
          <a:p>
            <a:endParaRPr lang="nl-NL" sz="4400" dirty="0">
              <a:solidFill>
                <a:schemeClr val="bg1"/>
              </a:solidFill>
              <a:latin typeface="Baton Turbo" panose="020B0503030202060203" pitchFamily="34" charset="0"/>
            </a:endParaRPr>
          </a:p>
          <a:p>
            <a:endParaRPr lang="nl-NL" sz="3600" dirty="0">
              <a:solidFill>
                <a:schemeClr val="bg1"/>
              </a:solidFill>
              <a:latin typeface="Baton Turbo" panose="020B0503030202060203" pitchFamily="34" charset="0"/>
            </a:endParaRPr>
          </a:p>
          <a:p>
            <a:endParaRPr lang="nl-NL" sz="6600" b="1"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p:txBody>
      </p:sp>
      <p:pic>
        <p:nvPicPr>
          <p:cNvPr id="3" name="Afbeelding 2" descr="Afbeelding met kleding, persoon, person, overdekt&#10;&#10;Door AI gegenereerde inhoud is mogelijk onjuist.">
            <a:extLst>
              <a:ext uri="{FF2B5EF4-FFF2-40B4-BE49-F238E27FC236}">
                <a16:creationId xmlns:a16="http://schemas.microsoft.com/office/drawing/2014/main" id="{401EA24F-F4A1-23BF-96DC-8ABD34ABC5E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584317" y="2412999"/>
            <a:ext cx="5867399" cy="3911599"/>
          </a:xfrm>
          <a:prstGeom prst="rect">
            <a:avLst/>
          </a:prstGeom>
        </p:spPr>
      </p:pic>
    </p:spTree>
    <p:extLst>
      <p:ext uri="{BB962C8B-B14F-4D97-AF65-F5344CB8AC3E}">
        <p14:creationId xmlns:p14="http://schemas.microsoft.com/office/powerpoint/2010/main" val="1617279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40932"/>
        </a:solidFill>
        <a:effectLst/>
      </p:bgPr>
    </p:bg>
    <p:spTree>
      <p:nvGrpSpPr>
        <p:cNvPr id="1" name="">
          <a:extLst>
            <a:ext uri="{FF2B5EF4-FFF2-40B4-BE49-F238E27FC236}">
              <a16:creationId xmlns:a16="http://schemas.microsoft.com/office/drawing/2014/main" id="{C4739DA1-1829-17EA-0712-860DB34EB59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15D63A9-81C3-96F3-883B-CFBF73148B5F}"/>
              </a:ext>
            </a:extLst>
          </p:cNvPr>
          <p:cNvSpPr txBox="1"/>
          <p:nvPr/>
        </p:nvSpPr>
        <p:spPr>
          <a:xfrm>
            <a:off x="231383" y="250371"/>
            <a:ext cx="11633990" cy="6647974"/>
          </a:xfrm>
          <a:prstGeom prst="rect">
            <a:avLst/>
          </a:prstGeom>
          <a:noFill/>
        </p:spPr>
        <p:txBody>
          <a:bodyPr wrap="square" lIns="91440" tIns="45720" rIns="91440" bIns="45720" rtlCol="0" anchor="t">
            <a:spAutoFit/>
          </a:bodyPr>
          <a:lstStyle/>
          <a:p>
            <a:r>
              <a:rPr lang="nl-NL" sz="4000" b="1" dirty="0">
                <a:solidFill>
                  <a:schemeClr val="bg1"/>
                </a:solidFill>
                <a:latin typeface="Baton Turbo"/>
              </a:rPr>
              <a:t>VOORLOPERS LELYLIJN</a:t>
            </a:r>
          </a:p>
          <a:p>
            <a:r>
              <a:rPr lang="nl-NL" sz="2800" i="1" dirty="0">
                <a:solidFill>
                  <a:schemeClr val="bg1"/>
                </a:solidFill>
                <a:latin typeface="Baton Turbo"/>
              </a:rPr>
              <a:t>Structuurplan Zuidelijke</a:t>
            </a:r>
          </a:p>
          <a:p>
            <a:r>
              <a:rPr lang="nl-NL" sz="2800" i="1" dirty="0">
                <a:solidFill>
                  <a:schemeClr val="bg1"/>
                </a:solidFill>
                <a:latin typeface="Baton Turbo"/>
              </a:rPr>
              <a:t>IJsselmeerpolders, 1961:</a:t>
            </a:r>
          </a:p>
          <a:p>
            <a:r>
              <a:rPr lang="nl-NL" sz="2800" i="1" noProof="0" dirty="0">
                <a:solidFill>
                  <a:schemeClr val="bg1"/>
                </a:solidFill>
                <a:latin typeface="Baton Turbo" panose="020B0503030202060203" pitchFamily="34" charset="0"/>
              </a:rPr>
              <a:t>een spoorlijn door de </a:t>
            </a:r>
          </a:p>
          <a:p>
            <a:r>
              <a:rPr lang="nl-NL" sz="2800" i="1" noProof="0" dirty="0">
                <a:solidFill>
                  <a:schemeClr val="bg1"/>
                </a:solidFill>
                <a:latin typeface="Baton Turbo" panose="020B0503030202060203" pitchFamily="34" charset="0"/>
              </a:rPr>
              <a:t>Noordoostpolder richting </a:t>
            </a:r>
            <a:r>
              <a:rPr lang="nl-NL" sz="2800" i="1" dirty="0">
                <a:solidFill>
                  <a:schemeClr val="bg1"/>
                </a:solidFill>
                <a:latin typeface="Baton Turbo" panose="020B0503030202060203" pitchFamily="34" charset="0"/>
              </a:rPr>
              <a:t>D</a:t>
            </a:r>
            <a:r>
              <a:rPr lang="nl-NL" sz="2800" i="1" noProof="0" dirty="0" err="1">
                <a:solidFill>
                  <a:schemeClr val="bg1"/>
                </a:solidFill>
                <a:latin typeface="Baton Turbo" panose="020B0503030202060203" pitchFamily="34" charset="0"/>
              </a:rPr>
              <a:t>renthe</a:t>
            </a:r>
            <a:endParaRPr lang="nl-NL" sz="2800" i="1" noProof="0" dirty="0">
              <a:solidFill>
                <a:schemeClr val="bg1"/>
              </a:solidFill>
              <a:latin typeface="Baton Turbo" panose="020B0503030202060203" pitchFamily="34" charset="0"/>
            </a:endParaRPr>
          </a:p>
          <a:p>
            <a:endParaRPr lang="nl-NL" sz="2800" noProof="0" dirty="0">
              <a:solidFill>
                <a:schemeClr val="bg1"/>
              </a:solidFill>
              <a:latin typeface="Baton Turbo" panose="020B0503030202060203" pitchFamily="34" charset="0"/>
            </a:endParaRPr>
          </a:p>
          <a:p>
            <a:pPr marL="457200" indent="-457200">
              <a:buFont typeface="Arial"/>
              <a:buChar char="•"/>
            </a:pPr>
            <a:endParaRPr lang="nl-NL" sz="2800" noProof="0" dirty="0">
              <a:solidFill>
                <a:schemeClr val="bg1"/>
              </a:solidFill>
              <a:latin typeface="Baton Turbo" panose="020B0503030202060203" pitchFamily="34" charset="0"/>
            </a:endParaRPr>
          </a:p>
          <a:p>
            <a:endParaRPr lang="nl-NL" sz="4400" dirty="0">
              <a:solidFill>
                <a:schemeClr val="bg1"/>
              </a:solidFill>
              <a:latin typeface="Baton Turbo" panose="020B0503030202060203" pitchFamily="34" charset="0"/>
            </a:endParaRPr>
          </a:p>
          <a:p>
            <a:endParaRPr lang="nl-NL" sz="3600" dirty="0">
              <a:solidFill>
                <a:schemeClr val="bg1"/>
              </a:solidFill>
              <a:latin typeface="Baton Turbo" panose="020B0503030202060203" pitchFamily="34" charset="0"/>
            </a:endParaRPr>
          </a:p>
          <a:p>
            <a:endParaRPr lang="nl-NL" sz="6600" b="1"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p:txBody>
      </p:sp>
      <p:pic>
        <p:nvPicPr>
          <p:cNvPr id="3" name="Afbeelding 2" descr="Afbeelding met kaart, tekst, atlas, Wereld&#10;&#10;Door AI gegenereerde inhoud is mogelijk onjuist.">
            <a:extLst>
              <a:ext uri="{FF2B5EF4-FFF2-40B4-BE49-F238E27FC236}">
                <a16:creationId xmlns:a16="http://schemas.microsoft.com/office/drawing/2014/main" id="{6F09133F-204E-9F4B-2917-DA4F270E11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9466" y="1056625"/>
            <a:ext cx="5331620" cy="5209093"/>
          </a:xfrm>
          <a:prstGeom prst="rect">
            <a:avLst/>
          </a:prstGeom>
        </p:spPr>
      </p:pic>
    </p:spTree>
    <p:extLst>
      <p:ext uri="{BB962C8B-B14F-4D97-AF65-F5344CB8AC3E}">
        <p14:creationId xmlns:p14="http://schemas.microsoft.com/office/powerpoint/2010/main" val="1150091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40932"/>
        </a:solidFill>
        <a:effectLst/>
      </p:bgPr>
    </p:bg>
    <p:spTree>
      <p:nvGrpSpPr>
        <p:cNvPr id="1" name="">
          <a:extLst>
            <a:ext uri="{FF2B5EF4-FFF2-40B4-BE49-F238E27FC236}">
              <a16:creationId xmlns:a16="http://schemas.microsoft.com/office/drawing/2014/main" id="{5A1896B8-610D-04DE-CFAB-34C75BA46C9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F3474B4-6CB6-CBA2-B5C4-84313C7E8D95}"/>
              </a:ext>
            </a:extLst>
          </p:cNvPr>
          <p:cNvSpPr txBox="1"/>
          <p:nvPr/>
        </p:nvSpPr>
        <p:spPr>
          <a:xfrm>
            <a:off x="293913" y="239486"/>
            <a:ext cx="11571459" cy="6217087"/>
          </a:xfrm>
          <a:prstGeom prst="rect">
            <a:avLst/>
          </a:prstGeom>
          <a:noFill/>
        </p:spPr>
        <p:txBody>
          <a:bodyPr wrap="square" lIns="91440" tIns="45720" rIns="91440" bIns="45720" rtlCol="0" anchor="t">
            <a:spAutoFit/>
          </a:bodyPr>
          <a:lstStyle/>
          <a:p>
            <a:r>
              <a:rPr lang="nl-NL" sz="4000" b="1" dirty="0">
                <a:solidFill>
                  <a:schemeClr val="bg1"/>
                </a:solidFill>
                <a:latin typeface="Baton Turbo"/>
              </a:rPr>
              <a:t>VOORLOPERS LELYLIJN</a:t>
            </a:r>
          </a:p>
          <a:p>
            <a:r>
              <a:rPr lang="nl-NL" sz="2800" i="1" dirty="0">
                <a:solidFill>
                  <a:schemeClr val="bg1"/>
                </a:solidFill>
                <a:latin typeface="Baton Turbo"/>
              </a:rPr>
              <a:t>Rail 21, 1988:</a:t>
            </a:r>
          </a:p>
          <a:p>
            <a:r>
              <a:rPr lang="nl-NL" sz="2800" i="1" dirty="0">
                <a:solidFill>
                  <a:schemeClr val="bg1"/>
                </a:solidFill>
                <a:latin typeface="Baton Turbo"/>
              </a:rPr>
              <a:t>in toekomstvisie NS worden</a:t>
            </a:r>
          </a:p>
          <a:p>
            <a:r>
              <a:rPr lang="nl-NL" sz="2800" i="1" noProof="0" dirty="0">
                <a:solidFill>
                  <a:schemeClr val="bg1"/>
                </a:solidFill>
                <a:latin typeface="Baton Turbo" panose="020B0503030202060203" pitchFamily="34" charset="0"/>
              </a:rPr>
              <a:t>Amsterdam en Groningen verbonden</a:t>
            </a:r>
          </a:p>
          <a:p>
            <a:endParaRPr lang="nl-NL" sz="2800" noProof="0" dirty="0">
              <a:solidFill>
                <a:schemeClr val="bg1"/>
              </a:solidFill>
              <a:latin typeface="Baton Turbo" panose="020B0503030202060203" pitchFamily="34" charset="0"/>
            </a:endParaRPr>
          </a:p>
          <a:p>
            <a:pPr marL="457200" indent="-457200">
              <a:buFont typeface="Arial"/>
              <a:buChar char="•"/>
            </a:pPr>
            <a:endParaRPr lang="nl-NL" sz="2800" noProof="0" dirty="0">
              <a:solidFill>
                <a:schemeClr val="bg1"/>
              </a:solidFill>
              <a:latin typeface="Baton Turbo" panose="020B0503030202060203" pitchFamily="34" charset="0"/>
            </a:endParaRPr>
          </a:p>
          <a:p>
            <a:endParaRPr lang="nl-NL" sz="4400" dirty="0">
              <a:solidFill>
                <a:schemeClr val="bg1"/>
              </a:solidFill>
              <a:latin typeface="Baton Turbo" panose="020B0503030202060203" pitchFamily="34" charset="0"/>
            </a:endParaRPr>
          </a:p>
          <a:p>
            <a:endParaRPr lang="nl-NL" sz="3600" dirty="0">
              <a:solidFill>
                <a:schemeClr val="bg1"/>
              </a:solidFill>
              <a:latin typeface="Baton Turbo" panose="020B0503030202060203" pitchFamily="34" charset="0"/>
            </a:endParaRPr>
          </a:p>
          <a:p>
            <a:endParaRPr lang="nl-NL" sz="6600" b="1"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p:txBody>
      </p:sp>
      <p:pic>
        <p:nvPicPr>
          <p:cNvPr id="3" name="Afbeelding 2" descr="Afbeelding met kaart, tekst, atlas, diagram&#10;&#10;Door AI gegenereerde inhoud is mogelijk onjuist.">
            <a:extLst>
              <a:ext uri="{FF2B5EF4-FFF2-40B4-BE49-F238E27FC236}">
                <a16:creationId xmlns:a16="http://schemas.microsoft.com/office/drawing/2014/main" id="{72975778-5606-8AE0-E7AC-FA57EB268A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2658" y="394208"/>
            <a:ext cx="4028485" cy="6069584"/>
          </a:xfrm>
          <a:prstGeom prst="rect">
            <a:avLst/>
          </a:prstGeom>
        </p:spPr>
      </p:pic>
    </p:spTree>
    <p:extLst>
      <p:ext uri="{BB962C8B-B14F-4D97-AF65-F5344CB8AC3E}">
        <p14:creationId xmlns:p14="http://schemas.microsoft.com/office/powerpoint/2010/main" val="3348197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40932"/>
        </a:solidFill>
        <a:effectLst/>
      </p:bgPr>
    </p:bg>
    <p:spTree>
      <p:nvGrpSpPr>
        <p:cNvPr id="1" name="">
          <a:extLst>
            <a:ext uri="{FF2B5EF4-FFF2-40B4-BE49-F238E27FC236}">
              <a16:creationId xmlns:a16="http://schemas.microsoft.com/office/drawing/2014/main" id="{5A93BE59-9685-DF2F-0551-203AA31FAE1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5429FF0-00C2-598B-C453-34ED7979AE45}"/>
              </a:ext>
            </a:extLst>
          </p:cNvPr>
          <p:cNvSpPr txBox="1"/>
          <p:nvPr/>
        </p:nvSpPr>
        <p:spPr>
          <a:xfrm>
            <a:off x="250371" y="272144"/>
            <a:ext cx="11615002" cy="5786199"/>
          </a:xfrm>
          <a:prstGeom prst="rect">
            <a:avLst/>
          </a:prstGeom>
          <a:noFill/>
        </p:spPr>
        <p:txBody>
          <a:bodyPr wrap="square" lIns="91440" tIns="45720" rIns="91440" bIns="45720" rtlCol="0" anchor="t">
            <a:spAutoFit/>
          </a:bodyPr>
          <a:lstStyle/>
          <a:p>
            <a:r>
              <a:rPr lang="nl-NL" sz="4000" b="1" dirty="0">
                <a:solidFill>
                  <a:schemeClr val="bg1"/>
                </a:solidFill>
                <a:latin typeface="Baton Turbo"/>
              </a:rPr>
              <a:t>VOORLOPERS LELYLIJN</a:t>
            </a:r>
          </a:p>
          <a:p>
            <a:r>
              <a:rPr lang="nl-NL" sz="2800" i="1" dirty="0">
                <a:solidFill>
                  <a:schemeClr val="bg1"/>
                </a:solidFill>
                <a:latin typeface="Baton Turbo"/>
              </a:rPr>
              <a:t>Zuiderzeelijn, 1997-2006</a:t>
            </a:r>
          </a:p>
          <a:p>
            <a:endParaRPr lang="nl-NL" sz="2800" i="1" noProof="0" dirty="0">
              <a:solidFill>
                <a:schemeClr val="bg1"/>
              </a:solidFill>
              <a:latin typeface="Baton Turbo" panose="020B0503030202060203" pitchFamily="34" charset="0"/>
            </a:endParaRPr>
          </a:p>
          <a:p>
            <a:endParaRPr lang="nl-NL" sz="2800" noProof="0" dirty="0">
              <a:solidFill>
                <a:schemeClr val="bg1"/>
              </a:solidFill>
              <a:latin typeface="Baton Turbo" panose="020B0503030202060203" pitchFamily="34" charset="0"/>
            </a:endParaRPr>
          </a:p>
          <a:p>
            <a:pPr marL="457200" indent="-457200">
              <a:buFont typeface="Arial"/>
              <a:buChar char="•"/>
            </a:pPr>
            <a:endParaRPr lang="nl-NL" sz="2800" noProof="0" dirty="0">
              <a:solidFill>
                <a:schemeClr val="bg1"/>
              </a:solidFill>
              <a:latin typeface="Baton Turbo" panose="020B0503030202060203" pitchFamily="34" charset="0"/>
            </a:endParaRPr>
          </a:p>
          <a:p>
            <a:endParaRPr lang="nl-NL" sz="4400" dirty="0">
              <a:solidFill>
                <a:schemeClr val="bg1"/>
              </a:solidFill>
              <a:latin typeface="Baton Turbo" panose="020B0503030202060203" pitchFamily="34" charset="0"/>
            </a:endParaRPr>
          </a:p>
          <a:p>
            <a:endParaRPr lang="nl-NL" sz="3600" dirty="0">
              <a:solidFill>
                <a:schemeClr val="bg1"/>
              </a:solidFill>
              <a:latin typeface="Baton Turbo" panose="020B0503030202060203" pitchFamily="34" charset="0"/>
            </a:endParaRPr>
          </a:p>
          <a:p>
            <a:endParaRPr lang="nl-NL" sz="6600" b="1"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p:txBody>
      </p:sp>
      <p:pic>
        <p:nvPicPr>
          <p:cNvPr id="3" name="Afbeelding 2" descr="Afbeelding met tekst, kaart, zwart-wit&#10;&#10;Door AI gegenereerde inhoud is mogelijk onjuist.">
            <a:extLst>
              <a:ext uri="{FF2B5EF4-FFF2-40B4-BE49-F238E27FC236}">
                <a16:creationId xmlns:a16="http://schemas.microsoft.com/office/drawing/2014/main" id="{CAFB05EB-1FB1-D611-D867-96C2D8D15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798" y="1117826"/>
            <a:ext cx="6505575" cy="4581526"/>
          </a:xfrm>
          <a:prstGeom prst="rect">
            <a:avLst/>
          </a:prstGeom>
        </p:spPr>
      </p:pic>
    </p:spTree>
    <p:extLst>
      <p:ext uri="{BB962C8B-B14F-4D97-AF65-F5344CB8AC3E}">
        <p14:creationId xmlns:p14="http://schemas.microsoft.com/office/powerpoint/2010/main" val="4260371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40932"/>
        </a:solidFill>
        <a:effectLst/>
      </p:bgPr>
    </p:bg>
    <p:spTree>
      <p:nvGrpSpPr>
        <p:cNvPr id="1" name="">
          <a:extLst>
            <a:ext uri="{FF2B5EF4-FFF2-40B4-BE49-F238E27FC236}">
              <a16:creationId xmlns:a16="http://schemas.microsoft.com/office/drawing/2014/main" id="{FACF7557-D5C3-68E8-8968-1B78A4FF076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4F944DB-72BB-A80A-70A6-33158B399AFD}"/>
              </a:ext>
            </a:extLst>
          </p:cNvPr>
          <p:cNvSpPr txBox="1"/>
          <p:nvPr/>
        </p:nvSpPr>
        <p:spPr>
          <a:xfrm>
            <a:off x="293914" y="234075"/>
            <a:ext cx="11571459" cy="7509748"/>
          </a:xfrm>
          <a:prstGeom prst="rect">
            <a:avLst/>
          </a:prstGeom>
          <a:noFill/>
        </p:spPr>
        <p:txBody>
          <a:bodyPr wrap="square" lIns="91440" tIns="45720" rIns="91440" bIns="45720" rtlCol="0" anchor="t">
            <a:spAutoFit/>
          </a:bodyPr>
          <a:lstStyle/>
          <a:p>
            <a:r>
              <a:rPr lang="nl-NL" sz="4000" b="1" dirty="0">
                <a:solidFill>
                  <a:schemeClr val="bg1"/>
                </a:solidFill>
                <a:latin typeface="Baton Turbo"/>
              </a:rPr>
              <a:t>SITUATIE IN 2018</a:t>
            </a:r>
          </a:p>
          <a:p>
            <a:r>
              <a:rPr lang="nl-NL" sz="2800" i="1" dirty="0">
                <a:solidFill>
                  <a:schemeClr val="bg1"/>
                </a:solidFill>
                <a:latin typeface="Baton Turbo"/>
              </a:rPr>
              <a:t>Kampen en Dronten zijn verbonden  </a:t>
            </a:r>
          </a:p>
          <a:p>
            <a:r>
              <a:rPr lang="nl-NL" sz="2800" i="1" dirty="0">
                <a:solidFill>
                  <a:schemeClr val="bg1"/>
                </a:solidFill>
                <a:latin typeface="Baton Turbo"/>
              </a:rPr>
              <a:t>met de Hanzelijn, maar Noordelijk</a:t>
            </a:r>
          </a:p>
          <a:p>
            <a:r>
              <a:rPr lang="nl-NL" sz="2800" i="1" dirty="0">
                <a:solidFill>
                  <a:schemeClr val="bg1"/>
                </a:solidFill>
                <a:latin typeface="Baton Turbo"/>
              </a:rPr>
              <a:t>Flevoland is nog altijd een blinde vlek</a:t>
            </a:r>
          </a:p>
          <a:p>
            <a:r>
              <a:rPr lang="nl-NL" sz="2800" i="1" dirty="0">
                <a:solidFill>
                  <a:schemeClr val="bg1"/>
                </a:solidFill>
                <a:latin typeface="Baton Turbo"/>
              </a:rPr>
              <a:t>op de spoorkaart van Nederland</a:t>
            </a:r>
          </a:p>
          <a:p>
            <a:endParaRPr lang="nl-NL" sz="2800" i="1" dirty="0">
              <a:solidFill>
                <a:schemeClr val="bg1"/>
              </a:solidFill>
              <a:latin typeface="Baton Turbo"/>
            </a:endParaRPr>
          </a:p>
          <a:p>
            <a:r>
              <a:rPr lang="nl-NL" sz="2800" i="1">
                <a:solidFill>
                  <a:schemeClr val="bg1"/>
                </a:solidFill>
                <a:latin typeface="Baton Turbo"/>
              </a:rPr>
              <a:t>De lobby voor de Lelylijn komt op gang</a:t>
            </a:r>
            <a:endParaRPr lang="nl-NL" sz="2800" i="1" noProof="0">
              <a:solidFill>
                <a:schemeClr val="bg1"/>
              </a:solidFill>
              <a:latin typeface="Baton Turbo" panose="020B0503030202060203" pitchFamily="34" charset="0"/>
            </a:endParaRPr>
          </a:p>
          <a:p>
            <a:endParaRPr lang="nl-NL" sz="2800" noProof="0" dirty="0">
              <a:solidFill>
                <a:schemeClr val="bg1"/>
              </a:solidFill>
              <a:latin typeface="Baton Turbo" panose="020B0503030202060203" pitchFamily="34" charset="0"/>
            </a:endParaRPr>
          </a:p>
          <a:p>
            <a:pPr marL="457200" indent="-457200">
              <a:buFont typeface="Arial"/>
              <a:buChar char="•"/>
            </a:pPr>
            <a:endParaRPr lang="nl-NL" sz="2800" noProof="0" dirty="0">
              <a:solidFill>
                <a:schemeClr val="bg1"/>
              </a:solidFill>
              <a:latin typeface="Baton Turbo" panose="020B0503030202060203" pitchFamily="34" charset="0"/>
            </a:endParaRPr>
          </a:p>
          <a:p>
            <a:endParaRPr lang="nl-NL" sz="4400" dirty="0">
              <a:solidFill>
                <a:schemeClr val="bg1"/>
              </a:solidFill>
              <a:latin typeface="Baton Turbo" panose="020B0503030202060203" pitchFamily="34" charset="0"/>
            </a:endParaRPr>
          </a:p>
          <a:p>
            <a:endParaRPr lang="nl-NL" sz="3600" dirty="0">
              <a:solidFill>
                <a:schemeClr val="bg1"/>
              </a:solidFill>
              <a:latin typeface="Baton Turbo" panose="020B0503030202060203" pitchFamily="34" charset="0"/>
            </a:endParaRPr>
          </a:p>
          <a:p>
            <a:endParaRPr lang="nl-NL" sz="6600" b="1"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p:txBody>
      </p:sp>
      <p:pic>
        <p:nvPicPr>
          <p:cNvPr id="3" name="Afbeelding 2" descr="Afbeelding met tekst, kaart, diagram, Plan&#10;&#10;Door AI gegenereerde inhoud is mogelijk onjuist.">
            <a:extLst>
              <a:ext uri="{FF2B5EF4-FFF2-40B4-BE49-F238E27FC236}">
                <a16:creationId xmlns:a16="http://schemas.microsoft.com/office/drawing/2014/main" id="{9E17EC96-7299-9E92-C284-67DC1156529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462620" y="299325"/>
            <a:ext cx="4925577" cy="6324600"/>
          </a:xfrm>
          <a:prstGeom prst="rect">
            <a:avLst/>
          </a:prstGeom>
        </p:spPr>
      </p:pic>
    </p:spTree>
    <p:extLst>
      <p:ext uri="{BB962C8B-B14F-4D97-AF65-F5344CB8AC3E}">
        <p14:creationId xmlns:p14="http://schemas.microsoft.com/office/powerpoint/2010/main" val="1134731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40932"/>
        </a:solidFill>
        <a:effectLst/>
      </p:bgPr>
    </p:bg>
    <p:spTree>
      <p:nvGrpSpPr>
        <p:cNvPr id="1" name="">
          <a:extLst>
            <a:ext uri="{FF2B5EF4-FFF2-40B4-BE49-F238E27FC236}">
              <a16:creationId xmlns:a16="http://schemas.microsoft.com/office/drawing/2014/main" id="{461CA1DB-39C9-C9AF-6A73-D21DED9DE74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10868B9-9362-96A3-637C-E9BC0390FA37}"/>
              </a:ext>
            </a:extLst>
          </p:cNvPr>
          <p:cNvSpPr txBox="1"/>
          <p:nvPr/>
        </p:nvSpPr>
        <p:spPr>
          <a:xfrm>
            <a:off x="272143" y="272144"/>
            <a:ext cx="11593230" cy="9848850"/>
          </a:xfrm>
          <a:prstGeom prst="rect">
            <a:avLst/>
          </a:prstGeom>
          <a:noFill/>
        </p:spPr>
        <p:txBody>
          <a:bodyPr wrap="square" lIns="91440" tIns="45720" rIns="91440" bIns="45720" rtlCol="0" anchor="t">
            <a:spAutoFit/>
          </a:bodyPr>
          <a:lstStyle/>
          <a:p>
            <a:r>
              <a:rPr lang="nl-NL" sz="4000" b="1">
                <a:solidFill>
                  <a:schemeClr val="bg1"/>
                </a:solidFill>
                <a:latin typeface="Baton Turbo"/>
              </a:rPr>
              <a:t>POLITIEKE MIJLPALEN VANAF 2019:</a:t>
            </a:r>
            <a:endParaRPr lang="nl-NL" sz="4000" b="1" dirty="0">
              <a:solidFill>
                <a:schemeClr val="bg1"/>
              </a:solidFill>
              <a:latin typeface="Baton Turbo"/>
            </a:endParaRPr>
          </a:p>
          <a:p>
            <a:endParaRPr lang="nl-NL" sz="2800" i="1" dirty="0">
              <a:solidFill>
                <a:schemeClr val="bg1"/>
              </a:solidFill>
              <a:latin typeface="Baton Turbo"/>
            </a:endParaRPr>
          </a:p>
          <a:p>
            <a:r>
              <a:rPr lang="nl-NL" sz="2800" i="1">
                <a:solidFill>
                  <a:schemeClr val="bg1"/>
                </a:solidFill>
                <a:latin typeface="Baton Turbo"/>
              </a:rPr>
              <a:t>2019: opname in Deltaplan voor het Noorden</a:t>
            </a:r>
            <a:endParaRPr lang="nl-NL" sz="2800" i="1" noProof="0">
              <a:solidFill>
                <a:schemeClr val="bg1"/>
              </a:solidFill>
              <a:latin typeface="Baton Turbo" panose="020B0503030202060203" pitchFamily="34" charset="0"/>
            </a:endParaRPr>
          </a:p>
          <a:p>
            <a:endParaRPr lang="nl-NL" sz="2800" i="1" dirty="0">
              <a:solidFill>
                <a:schemeClr val="bg1"/>
              </a:solidFill>
              <a:latin typeface="Baton Turbo"/>
            </a:endParaRPr>
          </a:p>
          <a:p>
            <a:r>
              <a:rPr lang="nl-NL" sz="2800" i="1">
                <a:solidFill>
                  <a:schemeClr val="bg1"/>
                </a:solidFill>
                <a:latin typeface="Baton Turbo"/>
              </a:rPr>
              <a:t>2021: Lelylijn in Regeerakkoord Rutte IV</a:t>
            </a:r>
            <a:endParaRPr lang="nl-NL" sz="2800" i="1">
              <a:solidFill>
                <a:schemeClr val="bg1"/>
              </a:solidFill>
              <a:latin typeface="Baton Turbo" panose="020B0503030202060203" pitchFamily="34" charset="0"/>
            </a:endParaRPr>
          </a:p>
          <a:p>
            <a:endParaRPr lang="nl-NL" sz="2800" i="1" dirty="0">
              <a:solidFill>
                <a:schemeClr val="bg1"/>
              </a:solidFill>
              <a:latin typeface="Baton Turbo"/>
            </a:endParaRPr>
          </a:p>
          <a:p>
            <a:r>
              <a:rPr lang="nl-NL" sz="2800" i="1">
                <a:solidFill>
                  <a:schemeClr val="bg1"/>
                </a:solidFill>
                <a:latin typeface="Baton Turbo"/>
              </a:rPr>
              <a:t>2022: start Projectorganisatie Lelylijn </a:t>
            </a:r>
            <a:endParaRPr lang="nl-NL" sz="2800" i="1" noProof="0">
              <a:solidFill>
                <a:schemeClr val="bg1"/>
              </a:solidFill>
              <a:latin typeface="Baton Turbo" panose="020B0503030202060203" pitchFamily="34" charset="0"/>
            </a:endParaRPr>
          </a:p>
          <a:p>
            <a:endParaRPr lang="nl-NL" sz="2800" i="1" dirty="0">
              <a:solidFill>
                <a:schemeClr val="bg1"/>
              </a:solidFill>
              <a:latin typeface="Baton Turbo"/>
            </a:endParaRPr>
          </a:p>
          <a:p>
            <a:r>
              <a:rPr lang="nl-NL" sz="2800" i="1">
                <a:solidFill>
                  <a:schemeClr val="bg1"/>
                </a:solidFill>
                <a:latin typeface="Baton Turbo"/>
              </a:rPr>
              <a:t>2022-2023: Europese Commisie ondersteunt Lelylijn door TEN-T opname</a:t>
            </a:r>
            <a:endParaRPr lang="nl-NL" sz="2800" i="1">
              <a:solidFill>
                <a:schemeClr val="bg1"/>
              </a:solidFill>
              <a:latin typeface="Baton Turbo" panose="020B0503030202060203" pitchFamily="34" charset="0"/>
            </a:endParaRPr>
          </a:p>
          <a:p>
            <a:endParaRPr lang="nl-NL" sz="2800" i="1" dirty="0">
              <a:solidFill>
                <a:schemeClr val="bg1"/>
              </a:solidFill>
              <a:latin typeface="Baton Turbo"/>
            </a:endParaRPr>
          </a:p>
          <a:p>
            <a:r>
              <a:rPr lang="nl-NL" sz="2800" i="1">
                <a:solidFill>
                  <a:schemeClr val="bg1"/>
                </a:solidFill>
                <a:latin typeface="Baton Turbo"/>
              </a:rPr>
              <a:t>2023-2025: verkenningen, kostenramingen, tracé-studies </a:t>
            </a:r>
            <a:r>
              <a:rPr lang="nl-NL" sz="2800" i="1" dirty="0">
                <a:solidFill>
                  <a:schemeClr val="bg1"/>
                </a:solidFill>
                <a:latin typeface="Baton Turbo"/>
              </a:rPr>
              <a:t>en Masterplan</a:t>
            </a:r>
            <a:endParaRPr lang="nl-NL" sz="2800" i="1">
              <a:solidFill>
                <a:schemeClr val="bg1"/>
              </a:solidFill>
              <a:latin typeface="Baton Turbo" panose="020B0503030202060203" pitchFamily="34" charset="0"/>
            </a:endParaRPr>
          </a:p>
          <a:p>
            <a:endParaRPr lang="nl-NL" sz="4000" b="1" dirty="0">
              <a:solidFill>
                <a:schemeClr val="bg1"/>
              </a:solidFill>
              <a:latin typeface="Baton Turbo" panose="020B0503030202060203" pitchFamily="34" charset="0"/>
            </a:endParaRPr>
          </a:p>
          <a:p>
            <a:endParaRPr lang="nl-NL" sz="2800" dirty="0">
              <a:solidFill>
                <a:schemeClr val="bg1"/>
              </a:solidFill>
              <a:latin typeface="Baton Turbo" panose="020B0503030202060203" pitchFamily="34" charset="0"/>
            </a:endParaRPr>
          </a:p>
          <a:p>
            <a:pPr marL="457200" indent="-457200">
              <a:buFont typeface="Arial"/>
              <a:buChar char="•"/>
            </a:pPr>
            <a:endParaRPr lang="nl-NL" sz="2800" dirty="0">
              <a:solidFill>
                <a:schemeClr val="bg1"/>
              </a:solidFill>
              <a:latin typeface="Baton Turbo" panose="020B0503030202060203" pitchFamily="34" charset="0"/>
            </a:endParaRPr>
          </a:p>
          <a:p>
            <a:endParaRPr lang="nl-NL" sz="4400" dirty="0">
              <a:solidFill>
                <a:schemeClr val="bg1"/>
              </a:solidFill>
              <a:latin typeface="Baton Turbo" panose="020B0503030202060203" pitchFamily="34" charset="0"/>
            </a:endParaRPr>
          </a:p>
          <a:p>
            <a:endParaRPr lang="nl-NL" sz="3600" dirty="0">
              <a:solidFill>
                <a:schemeClr val="bg1"/>
              </a:solidFill>
              <a:latin typeface="Baton Turbo" panose="020B0503030202060203" pitchFamily="34" charset="0"/>
            </a:endParaRPr>
          </a:p>
          <a:p>
            <a:endParaRPr lang="nl-NL" sz="6600" b="1"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p:txBody>
      </p:sp>
    </p:spTree>
    <p:extLst>
      <p:ext uri="{BB962C8B-B14F-4D97-AF65-F5344CB8AC3E}">
        <p14:creationId xmlns:p14="http://schemas.microsoft.com/office/powerpoint/2010/main" val="1455547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40932"/>
        </a:solidFill>
        <a:effectLst/>
      </p:bgPr>
    </p:bg>
    <p:spTree>
      <p:nvGrpSpPr>
        <p:cNvPr id="1" name="">
          <a:extLst>
            <a:ext uri="{FF2B5EF4-FFF2-40B4-BE49-F238E27FC236}">
              <a16:creationId xmlns:a16="http://schemas.microsoft.com/office/drawing/2014/main" id="{7AA3CC50-C2E0-3B59-ECE3-18CED0520C8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F111F10-DA27-794F-8B5B-9A5D1AD744BE}"/>
              </a:ext>
            </a:extLst>
          </p:cNvPr>
          <p:cNvSpPr txBox="1"/>
          <p:nvPr/>
        </p:nvSpPr>
        <p:spPr>
          <a:xfrm>
            <a:off x="272143" y="272144"/>
            <a:ext cx="11593230" cy="4924425"/>
          </a:xfrm>
          <a:prstGeom prst="rect">
            <a:avLst/>
          </a:prstGeom>
          <a:noFill/>
        </p:spPr>
        <p:txBody>
          <a:bodyPr wrap="square" lIns="91440" tIns="45720" rIns="91440" bIns="45720" rtlCol="0" anchor="t">
            <a:spAutoFit/>
          </a:bodyPr>
          <a:lstStyle/>
          <a:p>
            <a:r>
              <a:rPr lang="nl-NL" sz="4000" b="1" dirty="0">
                <a:solidFill>
                  <a:schemeClr val="bg1"/>
                </a:solidFill>
                <a:latin typeface="Baton Turbo"/>
              </a:rPr>
              <a:t>2022: START PROJECT LELYLIJN</a:t>
            </a:r>
          </a:p>
          <a:p>
            <a:endParaRPr lang="nl-NL" sz="2800" noProof="0" dirty="0">
              <a:solidFill>
                <a:schemeClr val="bg1"/>
              </a:solidFill>
              <a:latin typeface="Baton Turbo" panose="020B0503030202060203" pitchFamily="34" charset="0"/>
            </a:endParaRPr>
          </a:p>
          <a:p>
            <a:pPr marL="457200" indent="-457200">
              <a:buFont typeface="Arial"/>
              <a:buChar char="•"/>
            </a:pPr>
            <a:endParaRPr lang="nl-NL" sz="2800" noProof="0" dirty="0">
              <a:solidFill>
                <a:schemeClr val="bg1"/>
              </a:solidFill>
              <a:latin typeface="Baton Turbo" panose="020B0503030202060203" pitchFamily="34" charset="0"/>
            </a:endParaRPr>
          </a:p>
          <a:p>
            <a:endParaRPr lang="nl-NL" sz="4400" dirty="0">
              <a:solidFill>
                <a:schemeClr val="bg1"/>
              </a:solidFill>
              <a:latin typeface="Baton Turbo" panose="020B0503030202060203" pitchFamily="34" charset="0"/>
            </a:endParaRPr>
          </a:p>
          <a:p>
            <a:endParaRPr lang="nl-NL" sz="3600" dirty="0">
              <a:solidFill>
                <a:schemeClr val="bg1"/>
              </a:solidFill>
              <a:latin typeface="Baton Turbo" panose="020B0503030202060203" pitchFamily="34" charset="0"/>
            </a:endParaRPr>
          </a:p>
          <a:p>
            <a:endParaRPr lang="nl-NL" sz="6600" b="1"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p:txBody>
      </p:sp>
      <p:pic>
        <p:nvPicPr>
          <p:cNvPr id="3" name="Afbeelding 2" descr="Afbeelding met tekst, kaart, diagram, Lettertype&#10;&#10;Door AI gegenereerde inhoud is mogelijk onjuist.">
            <a:extLst>
              <a:ext uri="{FF2B5EF4-FFF2-40B4-BE49-F238E27FC236}">
                <a16:creationId xmlns:a16="http://schemas.microsoft.com/office/drawing/2014/main" id="{D5F209AC-4551-6FE3-6DC7-B7929EF53F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5856" y="1121228"/>
            <a:ext cx="8437587" cy="5264374"/>
          </a:xfrm>
          <a:prstGeom prst="rect">
            <a:avLst/>
          </a:prstGeom>
        </p:spPr>
      </p:pic>
    </p:spTree>
    <p:extLst>
      <p:ext uri="{BB962C8B-B14F-4D97-AF65-F5344CB8AC3E}">
        <p14:creationId xmlns:p14="http://schemas.microsoft.com/office/powerpoint/2010/main" val="3875093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40932"/>
        </a:solidFill>
        <a:effectLst/>
      </p:bgPr>
    </p:bg>
    <p:spTree>
      <p:nvGrpSpPr>
        <p:cNvPr id="1" name="">
          <a:extLst>
            <a:ext uri="{FF2B5EF4-FFF2-40B4-BE49-F238E27FC236}">
              <a16:creationId xmlns:a16="http://schemas.microsoft.com/office/drawing/2014/main" id="{4B8516BF-E344-20AF-0197-81BB79673C8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22A7E62-F49A-52C4-7680-9644903CF71F}"/>
              </a:ext>
            </a:extLst>
          </p:cNvPr>
          <p:cNvSpPr txBox="1"/>
          <p:nvPr/>
        </p:nvSpPr>
        <p:spPr>
          <a:xfrm>
            <a:off x="276533" y="323463"/>
            <a:ext cx="11634718" cy="9387185"/>
          </a:xfrm>
          <a:prstGeom prst="rect">
            <a:avLst/>
          </a:prstGeom>
          <a:noFill/>
        </p:spPr>
        <p:txBody>
          <a:bodyPr wrap="square" lIns="91440" tIns="45720" rIns="91440" bIns="45720" rtlCol="0" anchor="t">
            <a:spAutoFit/>
          </a:bodyPr>
          <a:lstStyle/>
          <a:p>
            <a:r>
              <a:rPr lang="nl-NL" sz="4000" b="1" dirty="0">
                <a:solidFill>
                  <a:schemeClr val="bg1"/>
                </a:solidFill>
                <a:latin typeface="Baton Turbo"/>
              </a:rPr>
              <a:t>MIRT-ONDERZOEK LELYLIJN (2023-2024)</a:t>
            </a:r>
          </a:p>
          <a:p>
            <a:r>
              <a:rPr lang="nl-NL" sz="2800" i="1" dirty="0">
                <a:solidFill>
                  <a:schemeClr val="bg1"/>
                </a:solidFill>
                <a:latin typeface="Baton Turbo"/>
              </a:rPr>
              <a:t>Bereikbaarheidsonderzoek:</a:t>
            </a:r>
          </a:p>
          <a:p>
            <a:r>
              <a:rPr lang="nl-NL" sz="2800" i="1" dirty="0">
                <a:solidFill>
                  <a:schemeClr val="bg1"/>
                </a:solidFill>
                <a:latin typeface="Baton Turbo"/>
              </a:rPr>
              <a:t>diverse tracé-alternatieven</a:t>
            </a:r>
          </a:p>
          <a:p>
            <a:endParaRPr lang="nl-NL" sz="4000" b="1" dirty="0">
              <a:solidFill>
                <a:schemeClr val="bg1"/>
              </a:solidFill>
              <a:latin typeface="Baton Turbo" panose="020B0503030202060203" pitchFamily="34" charset="0"/>
            </a:endParaRPr>
          </a:p>
          <a:p>
            <a:r>
              <a:rPr lang="nl-NL" sz="2800" i="1" noProof="0" dirty="0">
                <a:solidFill>
                  <a:schemeClr val="bg1"/>
                </a:solidFill>
                <a:latin typeface="Baton Turbo" panose="020B0503030202060203" pitchFamily="34" charset="0"/>
              </a:rPr>
              <a:t>Tijdwinst gem. 45 min.</a:t>
            </a:r>
          </a:p>
          <a:p>
            <a:endParaRPr lang="nl-NL" sz="2800" i="1" noProof="0" dirty="0">
              <a:solidFill>
                <a:schemeClr val="bg1"/>
              </a:solidFill>
              <a:latin typeface="Baton Turbo" panose="020B0503030202060203" pitchFamily="34" charset="0"/>
            </a:endParaRPr>
          </a:p>
          <a:p>
            <a:r>
              <a:rPr lang="nl-NL" sz="2800" i="1" noProof="0" dirty="0">
                <a:solidFill>
                  <a:schemeClr val="bg1"/>
                </a:solidFill>
                <a:latin typeface="Baton Turbo" panose="020B0503030202060203" pitchFamily="34" charset="0"/>
              </a:rPr>
              <a:t>Emmeloord-Groningen in </a:t>
            </a:r>
          </a:p>
          <a:p>
            <a:r>
              <a:rPr lang="nl-NL" sz="2800" i="1" noProof="0" dirty="0">
                <a:solidFill>
                  <a:schemeClr val="bg1"/>
                </a:solidFill>
                <a:latin typeface="Baton Turbo" panose="020B0503030202060203" pitchFamily="34" charset="0"/>
              </a:rPr>
              <a:t>35-40 min. (</a:t>
            </a:r>
            <a:r>
              <a:rPr lang="nl-NL" sz="2800" i="1" noProof="0" dirty="0" err="1">
                <a:solidFill>
                  <a:schemeClr val="bg1"/>
                </a:solidFill>
                <a:latin typeface="Baton Turbo" panose="020B0503030202060203" pitchFamily="34" charset="0"/>
              </a:rPr>
              <a:t>ipv</a:t>
            </a:r>
            <a:r>
              <a:rPr lang="nl-NL" sz="2800" i="1" noProof="0" dirty="0">
                <a:solidFill>
                  <a:schemeClr val="bg1"/>
                </a:solidFill>
                <a:latin typeface="Baton Turbo" panose="020B0503030202060203" pitchFamily="34" charset="0"/>
              </a:rPr>
              <a:t> 1.30 u)</a:t>
            </a:r>
          </a:p>
          <a:p>
            <a:endParaRPr lang="nl-NL" sz="2800" i="1" dirty="0">
              <a:solidFill>
                <a:schemeClr val="bg1"/>
              </a:solidFill>
              <a:latin typeface="Baton Turbo" panose="020B0503030202060203" pitchFamily="34" charset="0"/>
            </a:endParaRPr>
          </a:p>
          <a:p>
            <a:r>
              <a:rPr lang="nl-NL" sz="2800" i="1" noProof="0" dirty="0">
                <a:solidFill>
                  <a:schemeClr val="bg1"/>
                </a:solidFill>
                <a:latin typeface="Baton Turbo" panose="020B0503030202060203" pitchFamily="34" charset="0"/>
              </a:rPr>
              <a:t>Emmeloord –Den Haag</a:t>
            </a:r>
          </a:p>
          <a:p>
            <a:r>
              <a:rPr lang="nl-NL" sz="2800" i="1" dirty="0">
                <a:solidFill>
                  <a:schemeClr val="bg1"/>
                </a:solidFill>
                <a:latin typeface="Baton Turbo" panose="020B0503030202060203" pitchFamily="34" charset="0"/>
              </a:rPr>
              <a:t>1.30 u </a:t>
            </a:r>
            <a:r>
              <a:rPr lang="nl-NL" sz="2800" i="1" dirty="0" err="1">
                <a:solidFill>
                  <a:schemeClr val="bg1"/>
                </a:solidFill>
                <a:latin typeface="Baton Turbo" panose="020B0503030202060203" pitchFamily="34" charset="0"/>
              </a:rPr>
              <a:t>ipv</a:t>
            </a:r>
            <a:r>
              <a:rPr lang="nl-NL" sz="2800" i="1" dirty="0">
                <a:solidFill>
                  <a:schemeClr val="bg1"/>
                </a:solidFill>
                <a:latin typeface="Baton Turbo" panose="020B0503030202060203" pitchFamily="34" charset="0"/>
              </a:rPr>
              <a:t> 2.15/30 u</a:t>
            </a:r>
            <a:endParaRPr lang="nl-NL" sz="2800" i="1" noProof="0" dirty="0">
              <a:solidFill>
                <a:schemeClr val="bg1"/>
              </a:solidFill>
              <a:latin typeface="Baton Turbo" panose="020B0503030202060203" pitchFamily="34" charset="0"/>
            </a:endParaRPr>
          </a:p>
          <a:p>
            <a:endParaRPr lang="nl-NL" sz="4400" dirty="0">
              <a:solidFill>
                <a:schemeClr val="bg1"/>
              </a:solidFill>
              <a:latin typeface="Baton Turbo" panose="020B0503030202060203" pitchFamily="34" charset="0"/>
            </a:endParaRPr>
          </a:p>
          <a:p>
            <a:endParaRPr lang="nl-NL" sz="3600" dirty="0">
              <a:solidFill>
                <a:schemeClr val="bg1"/>
              </a:solidFill>
              <a:latin typeface="Baton Turbo" panose="020B0503030202060203" pitchFamily="34" charset="0"/>
            </a:endParaRPr>
          </a:p>
          <a:p>
            <a:endParaRPr lang="nl-NL" sz="6600" b="1"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panose="020B0503030202060203" pitchFamily="34" charset="0"/>
            </a:endParaRPr>
          </a:p>
          <a:p>
            <a:pPr algn="r"/>
            <a:endParaRPr lang="nl-NL" dirty="0">
              <a:solidFill>
                <a:schemeClr val="bg1"/>
              </a:solidFill>
              <a:latin typeface="Baton Turbo"/>
              <a:ea typeface="Calibri"/>
              <a:cs typeface="Segoe UI"/>
            </a:endParaRPr>
          </a:p>
          <a:p>
            <a:pPr algn="r"/>
            <a:r>
              <a:rPr lang="nl-NL" dirty="0">
                <a:solidFill>
                  <a:schemeClr val="bg1"/>
                </a:solidFill>
                <a:latin typeface="Baton Turbo"/>
              </a:rPr>
              <a:t> </a:t>
            </a:r>
            <a:endParaRPr lang="nl-NL" dirty="0">
              <a:solidFill>
                <a:schemeClr val="bg1"/>
              </a:solidFill>
              <a:latin typeface="Baton Turbo" panose="020B0503030202060203" pitchFamily="34" charset="0"/>
            </a:endParaRPr>
          </a:p>
        </p:txBody>
      </p:sp>
      <p:pic>
        <p:nvPicPr>
          <p:cNvPr id="2" name="Afbeelding 1" descr="Afbeelding met kaart, tekst, atlas&#10;&#10;Door AI gegenereerde inhoud is mogelijk onjuist.">
            <a:extLst>
              <a:ext uri="{FF2B5EF4-FFF2-40B4-BE49-F238E27FC236}">
                <a16:creationId xmlns:a16="http://schemas.microsoft.com/office/drawing/2014/main" id="{D4BCAB2E-0637-1981-7DBC-EBFB8AB7340D}"/>
              </a:ext>
            </a:extLst>
          </p:cNvPr>
          <p:cNvPicPr>
            <a:picLocks noChangeAspect="1"/>
          </p:cNvPicPr>
          <p:nvPr/>
        </p:nvPicPr>
        <p:blipFill>
          <a:blip r:embed="rId3"/>
          <a:stretch>
            <a:fillRect/>
          </a:stretch>
        </p:blipFill>
        <p:spPr>
          <a:xfrm>
            <a:off x="4623081" y="1353153"/>
            <a:ext cx="7127493" cy="4742482"/>
          </a:xfrm>
          <a:prstGeom prst="rect">
            <a:avLst/>
          </a:prstGeom>
        </p:spPr>
      </p:pic>
    </p:spTree>
    <p:extLst>
      <p:ext uri="{BB962C8B-B14F-4D97-AF65-F5344CB8AC3E}">
        <p14:creationId xmlns:p14="http://schemas.microsoft.com/office/powerpoint/2010/main" val="2161329964"/>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houd">
  <a:themeElements>
    <a:clrScheme name="Gemeente Amersfoort">
      <a:dk1>
        <a:srgbClr val="000000"/>
      </a:dk1>
      <a:lt1>
        <a:srgbClr val="FFFFFF"/>
      </a:lt1>
      <a:dk2>
        <a:srgbClr val="44546A"/>
      </a:dk2>
      <a:lt2>
        <a:srgbClr val="E7E6E6"/>
      </a:lt2>
      <a:accent1>
        <a:srgbClr val="F39200"/>
      </a:accent1>
      <a:accent2>
        <a:srgbClr val="E30613"/>
      </a:accent2>
      <a:accent3>
        <a:srgbClr val="FFBF5E"/>
      </a:accent3>
      <a:accent4>
        <a:srgbClr val="FA5D66"/>
      </a:accent4>
      <a:accent5>
        <a:srgbClr val="FFE9C9"/>
      </a:accent5>
      <a:accent6>
        <a:srgbClr val="FDC9CC"/>
      </a:accent6>
      <a:hlink>
        <a:srgbClr val="0563C1"/>
      </a:hlink>
      <a:folHlink>
        <a:srgbClr val="954F72"/>
      </a:folHlink>
    </a:clrScheme>
    <a:fontScheme name="Gemeente Amersfoort">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74308AA3-0763-4F25-85D1-9C8C64838416}" vid="{B0F0DDCF-C503-49AD-B917-11FE3EFD5E7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87e12bc-5975-48cb-9c82-58a42c51c0ba">
      <Terms xmlns="http://schemas.microsoft.com/office/infopath/2007/PartnerControls"/>
    </lcf76f155ced4ddcb4097134ff3c332f>
    <TaxCatchAll xmlns="4ddbab18-7441-4294-9cce-d08327b4923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3A46FADD351974BB23DB4CCC9914310" ma:contentTypeVersion="14" ma:contentTypeDescription="Create a new document." ma:contentTypeScope="" ma:versionID="996b87bfb508f25c860e4880b279ba2c">
  <xsd:schema xmlns:xsd="http://www.w3.org/2001/XMLSchema" xmlns:xs="http://www.w3.org/2001/XMLSchema" xmlns:p="http://schemas.microsoft.com/office/2006/metadata/properties" xmlns:ns2="987e12bc-5975-48cb-9c82-58a42c51c0ba" xmlns:ns3="4ddbab18-7441-4294-9cce-d08327b49237" targetNamespace="http://schemas.microsoft.com/office/2006/metadata/properties" ma:root="true" ma:fieldsID="8433d8fd03e3b39899a92b11b5412fe5" ns2:_="" ns3:_="">
    <xsd:import namespace="987e12bc-5975-48cb-9c82-58a42c51c0ba"/>
    <xsd:import namespace="4ddbab18-7441-4294-9cce-d08327b4923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3:TaxCatchAll" minOccurs="0"/>
                <xsd:element ref="ns2:MediaServiceLocation" minOccurs="0"/>
                <xsd:element ref="ns2:MediaServiceGenerationTime" minOccurs="0"/>
                <xsd:element ref="ns2:MediaServiceEventHashCode" minOccurs="0"/>
                <xsd:element ref="ns2:MediaServiceOCR" minOccurs="0"/>
                <xsd:element ref="ns2:MediaServiceBillingMetadata"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e12bc-5975-48cb-9c82-58a42c51c0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BillingMetadata" ma:index="17" nillable="true" ma:displayName="MediaServiceBillingMetadata" ma:hidden="true" ma:internalName="MediaServiceBillingMetadata"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35aeea7-e848-442f-a6c3-04e7a31ee3d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ddbab18-7441-4294-9cce-d08327b4923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4a845d1-d4aa-4c34-aa4b-750f5c318919}" ma:internalName="TaxCatchAll" ma:showField="CatchAllData" ma:web="4ddbab18-7441-4294-9cce-d08327b492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E93710-9149-4C87-92DB-F980AF8C8ED6}">
  <ds:schemaRefs>
    <ds:schemaRef ds:uri="http://purl.org/dc/dcmitype/"/>
    <ds:schemaRef ds:uri="http://purl.org/dc/terms/"/>
    <ds:schemaRef ds:uri="http://schemas.microsoft.com/office/2006/documentManagement/types"/>
    <ds:schemaRef ds:uri="http://purl.org/dc/elements/1.1/"/>
    <ds:schemaRef ds:uri="http://www.w3.org/XML/1998/namespace"/>
    <ds:schemaRef ds:uri="http://schemas.microsoft.com/office/2006/metadata/properties"/>
    <ds:schemaRef ds:uri="987e12bc-5975-48cb-9c82-58a42c51c0ba"/>
    <ds:schemaRef ds:uri="http://schemas.microsoft.com/office/infopath/2007/PartnerControls"/>
    <ds:schemaRef ds:uri="http://schemas.openxmlformats.org/package/2006/metadata/core-properties"/>
    <ds:schemaRef ds:uri="4ddbab18-7441-4294-9cce-d08327b49237"/>
  </ds:schemaRefs>
</ds:datastoreItem>
</file>

<file path=customXml/itemProps2.xml><?xml version="1.0" encoding="utf-8"?>
<ds:datastoreItem xmlns:ds="http://schemas.openxmlformats.org/officeDocument/2006/customXml" ds:itemID="{D6FD4CCD-E293-40E1-A87A-6BD7B5CDE49C}">
  <ds:schemaRefs>
    <ds:schemaRef ds:uri="4ddbab18-7441-4294-9cce-d08327b49237"/>
    <ds:schemaRef ds:uri="987e12bc-5975-48cb-9c82-58a42c51c0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0914695-DD83-4570-8BF5-37DCC0E351C0}">
  <ds:schemaRefs>
    <ds:schemaRef ds:uri="http://schemas.microsoft.com/sharepoint/v3/contenttype/forms"/>
  </ds:schemaRefs>
</ds:datastoreItem>
</file>

<file path=docMetadata/LabelInfo.xml><?xml version="1.0" encoding="utf-8"?>
<clbl:labelList xmlns:clbl="http://schemas.microsoft.com/office/2020/mipLabelMetadata">
  <clbl:label id="{b6851b40-5054-4621-94e9-0e3bb8327c3e}" enabled="0" method="" siteId="{b6851b40-5054-4621-94e9-0e3bb8327c3e}" removed="1"/>
</clbl:labelList>
</file>

<file path=docProps/app.xml><?xml version="1.0" encoding="utf-8"?>
<Properties xmlns="http://schemas.openxmlformats.org/officeDocument/2006/extended-properties" xmlns:vt="http://schemas.openxmlformats.org/officeDocument/2006/docPropsVTypes">
  <TotalTime>0</TotalTime>
  <Words>573</Words>
  <Application>Microsoft Office PowerPoint</Application>
  <PresentationFormat>Breedbeeld</PresentationFormat>
  <Paragraphs>252</Paragraphs>
  <Slides>24</Slides>
  <Notes>18</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24</vt:i4>
      </vt:variant>
    </vt:vector>
  </HeadingPairs>
  <TitlesOfParts>
    <vt:vector size="32" baseType="lpstr">
      <vt:lpstr>Arial</vt:lpstr>
      <vt:lpstr>Baton Turbo</vt:lpstr>
      <vt:lpstr>Calibri</vt:lpstr>
      <vt:lpstr>Calibri Light</vt:lpstr>
      <vt:lpstr>FT Aktual Book</vt:lpstr>
      <vt:lpstr>Helvetica</vt:lpstr>
      <vt:lpstr>Kantoorthema</vt:lpstr>
      <vt:lpstr>Inhoud</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ARENAPARK</dc:title>
  <dc:creator>Elbert Arens</dc:creator>
  <cp:lastModifiedBy>R.E. van der Schans</cp:lastModifiedBy>
  <cp:revision>730</cp:revision>
  <dcterms:created xsi:type="dcterms:W3CDTF">2018-12-12T15:12:56Z</dcterms:created>
  <dcterms:modified xsi:type="dcterms:W3CDTF">2026-04-14T19:42:55Z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0x01010083A46FADD351974BB23DB4CCC9914310</vt:lpwstr>
  </property>
  <property fmtid="{D5CDD505-2E9C-101B-9397-08002B2CF9AE}" pid="3" name="MediaServiceImageTags">
    <vt:lpwstr/>
  </property>
</Properties>
</file>