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36"/>
  </p:notesMasterIdLst>
  <p:sldIdLst>
    <p:sldId id="258" r:id="rId3"/>
    <p:sldId id="257" r:id="rId4"/>
    <p:sldId id="273" r:id="rId5"/>
    <p:sldId id="297" r:id="rId6"/>
    <p:sldId id="317" r:id="rId7"/>
    <p:sldId id="316" r:id="rId8"/>
    <p:sldId id="315" r:id="rId9"/>
    <p:sldId id="324" r:id="rId10"/>
    <p:sldId id="325" r:id="rId11"/>
    <p:sldId id="323" r:id="rId12"/>
    <p:sldId id="322" r:id="rId13"/>
    <p:sldId id="267" r:id="rId14"/>
    <p:sldId id="319" r:id="rId15"/>
    <p:sldId id="294" r:id="rId16"/>
    <p:sldId id="295" r:id="rId17"/>
    <p:sldId id="304" r:id="rId18"/>
    <p:sldId id="305" r:id="rId19"/>
    <p:sldId id="306" r:id="rId20"/>
    <p:sldId id="308" r:id="rId21"/>
    <p:sldId id="266" r:id="rId22"/>
    <p:sldId id="318" r:id="rId23"/>
    <p:sldId id="321" r:id="rId24"/>
    <p:sldId id="293" r:id="rId25"/>
    <p:sldId id="262" r:id="rId26"/>
    <p:sldId id="309" r:id="rId27"/>
    <p:sldId id="310" r:id="rId28"/>
    <p:sldId id="311" r:id="rId29"/>
    <p:sldId id="312" r:id="rId30"/>
    <p:sldId id="313" r:id="rId31"/>
    <p:sldId id="314" r:id="rId32"/>
    <p:sldId id="270" r:id="rId33"/>
    <p:sldId id="279" r:id="rId34"/>
    <p:sldId id="290" r:id="rId35"/>
  </p:sldIdLst>
  <p:sldSz cx="12192000" cy="6858000"/>
  <p:notesSz cx="6797675" cy="992663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74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96B67A-0019-45C0-95DE-B97B22A50532}" type="datetimeFigureOut">
              <a:rPr lang="nl-NL" smtClean="0"/>
              <a:t>1-10-2019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D26200-798B-4083-8B5B-B95518BC0A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4375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22109-000C-4436-8D43-53EDBD74B3B5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2242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22109-000C-4436-8D43-53EDBD74B3B5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752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22109-000C-4436-8D43-53EDBD74B3B5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817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8583-80AD-4F72-84C4-D4F989726A49}" type="datetimeFigureOut">
              <a:rPr lang="nl-NL" smtClean="0"/>
              <a:t>1-10-2019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A6282-0374-41F9-A7CD-778578C4F87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5895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8583-80AD-4F72-84C4-D4F989726A49}" type="datetimeFigureOut">
              <a:rPr lang="nl-NL" smtClean="0"/>
              <a:t>1-10-2019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A6282-0374-41F9-A7CD-778578C4F87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9964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8583-80AD-4F72-84C4-D4F989726A49}" type="datetimeFigureOut">
              <a:rPr lang="nl-NL" smtClean="0"/>
              <a:t>1-10-2019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A6282-0374-41F9-A7CD-778578C4F87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87809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07704" y="1080000"/>
            <a:ext cx="5157787" cy="1325563"/>
          </a:xfrm>
        </p:spPr>
        <p:txBody>
          <a:bodyPr lIns="0" tIns="0" bIns="0">
            <a:normAutofit/>
          </a:bodyPr>
          <a:lstStyle>
            <a:lvl1pPr>
              <a:defRPr sz="3500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CFD99-F048-40F4-85F1-14729E3668BA}" type="datetime1">
              <a:rPr lang="nl-NL" smtClean="0"/>
              <a:t>1-10-2019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|</a:t>
            </a:r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8C84-FCC8-4DD1-AF43-C0665B80C463}" type="slidenum">
              <a:rPr lang="nl-NL" smtClean="0"/>
              <a:t>‹nr.›</a:t>
            </a:fld>
            <a:endParaRPr lang="nl-NL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4"/>
          </p:nvPr>
        </p:nvSpPr>
        <p:spPr>
          <a:xfrm>
            <a:off x="907704" y="2665913"/>
            <a:ext cx="5157787" cy="3112087"/>
          </a:xfrm>
        </p:spPr>
        <p:txBody>
          <a:bodyPr lIns="0" tIns="0" bIns="0">
            <a:normAutofit/>
          </a:bodyPr>
          <a:lstStyle>
            <a:lvl1pPr marL="342900" indent="-3429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buClr>
                <a:schemeClr val="tx1"/>
              </a:buClr>
              <a:defRPr sz="2000">
                <a:solidFill>
                  <a:schemeClr val="tx2"/>
                </a:solidFill>
              </a:defRPr>
            </a:lvl2pPr>
          </a:lstStyle>
          <a:p>
            <a:pPr lvl="0"/>
            <a:r>
              <a:rPr lang="nl-NL" smtClean="0"/>
              <a:t>Tekststijl van het model bewerken</a:t>
            </a:r>
          </a:p>
        </p:txBody>
      </p:sp>
      <p:pic>
        <p:nvPicPr>
          <p:cNvPr id="3" name="Afbeelding 2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4"/>
          <a:stretch/>
        </p:blipFill>
        <p:spPr>
          <a:xfrm>
            <a:off x="7315200" y="1080000"/>
            <a:ext cx="3960000" cy="4698000"/>
          </a:xfrm>
          <a:prstGeom prst="rect">
            <a:avLst/>
          </a:prstGeom>
        </p:spPr>
      </p:pic>
      <p:sp>
        <p:nvSpPr>
          <p:cNvPr id="4" name="Rechthoek 3"/>
          <p:cNvSpPr/>
          <p:nvPr userDrawn="1"/>
        </p:nvSpPr>
        <p:spPr>
          <a:xfrm>
            <a:off x="907704" y="2515938"/>
            <a:ext cx="223200" cy="39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5" hasCustomPrompt="1"/>
          </p:nvPr>
        </p:nvSpPr>
        <p:spPr>
          <a:xfrm>
            <a:off x="7844590" y="1587500"/>
            <a:ext cx="3146400" cy="353314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500" spc="-150" baseline="0">
                <a:solidFill>
                  <a:schemeClr val="tx2"/>
                </a:solidFill>
                <a:latin typeface="RijksoverheidSansWebText Italic" panose="020B05030402020D0203" pitchFamily="34" charset="0"/>
                <a:ea typeface="RijksoverheidSansWebText Italic" panose="020B05030402020D0203" pitchFamily="34" charset="0"/>
              </a:defRPr>
            </a:lvl1pPr>
            <a:lvl2pPr>
              <a:defRPr sz="3500">
                <a:solidFill>
                  <a:schemeClr val="tx2"/>
                </a:solidFill>
                <a:latin typeface="RijksoverheidSansWebText Italic" panose="020B05030402020D0203" pitchFamily="34" charset="0"/>
                <a:ea typeface="RijksoverheidSansWebText Italic" panose="020B05030402020D0203" pitchFamily="34" charset="0"/>
              </a:defRPr>
            </a:lvl2pPr>
            <a:lvl3pPr>
              <a:defRPr sz="3500">
                <a:solidFill>
                  <a:schemeClr val="tx2"/>
                </a:solidFill>
                <a:latin typeface="RijksoverheidSansWebText Italic" panose="020B05030402020D0203" pitchFamily="34" charset="0"/>
                <a:ea typeface="RijksoverheidSansWebText Italic" panose="020B05030402020D0203" pitchFamily="34" charset="0"/>
              </a:defRPr>
            </a:lvl3pPr>
            <a:lvl4pPr>
              <a:defRPr sz="3500">
                <a:solidFill>
                  <a:schemeClr val="tx2"/>
                </a:solidFill>
                <a:latin typeface="RijksoverheidSansWebText Italic" panose="020B05030402020D0203" pitchFamily="34" charset="0"/>
                <a:ea typeface="RijksoverheidSansWebText Italic" panose="020B05030402020D0203" pitchFamily="34" charset="0"/>
              </a:defRPr>
            </a:lvl4pPr>
            <a:lvl5pPr>
              <a:defRPr sz="3500">
                <a:solidFill>
                  <a:schemeClr val="tx2"/>
                </a:solidFill>
                <a:latin typeface="RijksoverheidSansWebText Italic" panose="020B05030402020D0203" pitchFamily="34" charset="0"/>
                <a:ea typeface="RijksoverheidSansWebText Italic" panose="020B05030402020D0203" pitchFamily="34" charset="0"/>
              </a:defRPr>
            </a:lvl5pPr>
          </a:lstStyle>
          <a:p>
            <a:pPr lvl="0"/>
            <a:r>
              <a:rPr lang="nl-NL" dirty="0" smtClean="0"/>
              <a:t>“Quote”</a:t>
            </a: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6" hasCustomPrompt="1"/>
          </p:nvPr>
        </p:nvSpPr>
        <p:spPr>
          <a:xfrm>
            <a:off x="7844825" y="5265738"/>
            <a:ext cx="3146165" cy="27781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>
              <a:defRPr sz="2000">
                <a:solidFill>
                  <a:schemeClr val="tx2"/>
                </a:solidFill>
                <a:latin typeface="+mj-lt"/>
              </a:defRPr>
            </a:lvl2pPr>
            <a:lvl3pPr>
              <a:defRPr sz="2000">
                <a:solidFill>
                  <a:schemeClr val="tx2"/>
                </a:solidFill>
                <a:latin typeface="+mj-lt"/>
              </a:defRPr>
            </a:lvl3pPr>
            <a:lvl4pPr>
              <a:defRPr sz="2000">
                <a:solidFill>
                  <a:schemeClr val="tx2"/>
                </a:solidFill>
                <a:latin typeface="+mj-lt"/>
              </a:defRPr>
            </a:lvl4pPr>
            <a:lvl5pPr>
              <a:defRPr sz="20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nl-NL" dirty="0" smtClean="0"/>
              <a:t>~ Bron ~</a:t>
            </a:r>
            <a:endParaRPr lang="nl-NL" dirty="0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675" y="5983763"/>
            <a:ext cx="838391" cy="65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673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0" y="0"/>
            <a:ext cx="85217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57800" y="874712"/>
            <a:ext cx="5410200" cy="3382963"/>
          </a:xfrm>
        </p:spPr>
        <p:txBody>
          <a:bodyPr lIns="0" tIns="0" rIns="0" bIns="0"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31" y="2529849"/>
            <a:ext cx="2642202" cy="2074052"/>
          </a:xfrm>
          <a:prstGeom prst="rect">
            <a:avLst/>
          </a:prstGeom>
        </p:spPr>
      </p:pic>
      <p:sp>
        <p:nvSpPr>
          <p:cNvPr id="13" name="Tijdelijke aanduiding voor tekst 12"/>
          <p:cNvSpPr>
            <a:spLocks noGrp="1"/>
          </p:cNvSpPr>
          <p:nvPr>
            <p:ph type="body" sz="quarter" idx="10"/>
          </p:nvPr>
        </p:nvSpPr>
        <p:spPr>
          <a:xfrm>
            <a:off x="5257800" y="4607718"/>
            <a:ext cx="5410200" cy="514350"/>
          </a:xfrm>
        </p:spPr>
        <p:txBody>
          <a:bodyPr lIns="0">
            <a:noAutofit/>
          </a:bodyPr>
          <a:lstStyle>
            <a:lvl1pPr>
              <a:defRPr sz="2000" b="0">
                <a:solidFill>
                  <a:schemeClr val="tx2"/>
                </a:solidFill>
              </a:defRPr>
            </a:lvl1pPr>
            <a:lvl2pPr>
              <a:defRPr sz="2000" b="0">
                <a:solidFill>
                  <a:schemeClr val="tx2"/>
                </a:solidFill>
              </a:defRPr>
            </a:lvl2pPr>
            <a:lvl3pPr>
              <a:defRPr sz="2000" b="0">
                <a:solidFill>
                  <a:schemeClr val="tx2"/>
                </a:solidFill>
              </a:defRPr>
            </a:lvl3pPr>
            <a:lvl4pPr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</p:txBody>
      </p:sp>
      <p:sp>
        <p:nvSpPr>
          <p:cNvPr id="8" name="Rechthoek 7"/>
          <p:cNvSpPr/>
          <p:nvPr userDrawn="1"/>
        </p:nvSpPr>
        <p:spPr>
          <a:xfrm>
            <a:off x="5257800" y="4346221"/>
            <a:ext cx="223200" cy="3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2643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0" y="0"/>
            <a:ext cx="85217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57800" y="874712"/>
            <a:ext cx="5410200" cy="3382963"/>
          </a:xfrm>
        </p:spPr>
        <p:txBody>
          <a:bodyPr lIns="0" tIns="0" rIns="0" bIns="0"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31" y="2529849"/>
            <a:ext cx="2642202" cy="2074052"/>
          </a:xfrm>
          <a:prstGeom prst="rect">
            <a:avLst/>
          </a:prstGeom>
        </p:spPr>
      </p:pic>
      <p:sp>
        <p:nvSpPr>
          <p:cNvPr id="13" name="Tijdelijke aanduiding voor tekst 12"/>
          <p:cNvSpPr>
            <a:spLocks noGrp="1"/>
          </p:cNvSpPr>
          <p:nvPr>
            <p:ph type="body" sz="quarter" idx="10"/>
          </p:nvPr>
        </p:nvSpPr>
        <p:spPr>
          <a:xfrm>
            <a:off x="5257800" y="4607718"/>
            <a:ext cx="5410200" cy="514350"/>
          </a:xfrm>
        </p:spPr>
        <p:txBody>
          <a:bodyPr lIns="0">
            <a:noAutofit/>
          </a:bodyPr>
          <a:lstStyle>
            <a:lvl1pPr>
              <a:defRPr sz="2000" b="0">
                <a:solidFill>
                  <a:schemeClr val="tx2"/>
                </a:solidFill>
              </a:defRPr>
            </a:lvl1pPr>
            <a:lvl2pPr>
              <a:defRPr sz="2000" b="0">
                <a:solidFill>
                  <a:schemeClr val="tx2"/>
                </a:solidFill>
              </a:defRPr>
            </a:lvl2pPr>
            <a:lvl3pPr>
              <a:defRPr sz="2000" b="0">
                <a:solidFill>
                  <a:schemeClr val="tx2"/>
                </a:solidFill>
              </a:defRPr>
            </a:lvl3pPr>
            <a:lvl4pPr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</p:txBody>
      </p:sp>
      <p:sp>
        <p:nvSpPr>
          <p:cNvPr id="8" name="Rechthoek 7"/>
          <p:cNvSpPr/>
          <p:nvPr userDrawn="1"/>
        </p:nvSpPr>
        <p:spPr>
          <a:xfrm>
            <a:off x="5257800" y="4346221"/>
            <a:ext cx="223200" cy="3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4398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0" y="0"/>
            <a:ext cx="8521700" cy="68580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31" y="2529849"/>
            <a:ext cx="2642202" cy="2074052"/>
          </a:xfrm>
          <a:prstGeom prst="rect">
            <a:avLst/>
          </a:prstGeom>
        </p:spPr>
      </p:pic>
      <p:sp>
        <p:nvSpPr>
          <p:cNvPr id="13" name="Tijdelijke aanduiding voor tekst 12"/>
          <p:cNvSpPr>
            <a:spLocks noGrp="1"/>
          </p:cNvSpPr>
          <p:nvPr>
            <p:ph type="body" sz="quarter" idx="10"/>
          </p:nvPr>
        </p:nvSpPr>
        <p:spPr>
          <a:xfrm>
            <a:off x="5257800" y="4607718"/>
            <a:ext cx="5410200" cy="514350"/>
          </a:xfrm>
        </p:spPr>
        <p:txBody>
          <a:bodyPr lIns="0">
            <a:noAutofit/>
          </a:bodyPr>
          <a:lstStyle>
            <a:lvl1pPr>
              <a:defRPr sz="2000" b="0">
                <a:solidFill>
                  <a:schemeClr val="tx2"/>
                </a:solidFill>
              </a:defRPr>
            </a:lvl1pPr>
            <a:lvl2pPr>
              <a:defRPr sz="2000" b="0">
                <a:solidFill>
                  <a:schemeClr val="tx2"/>
                </a:solidFill>
              </a:defRPr>
            </a:lvl2pPr>
            <a:lvl3pPr>
              <a:defRPr sz="2000" b="0">
                <a:solidFill>
                  <a:schemeClr val="tx2"/>
                </a:solidFill>
              </a:defRPr>
            </a:lvl3pPr>
            <a:lvl4pPr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</p:txBody>
      </p:sp>
      <p:sp>
        <p:nvSpPr>
          <p:cNvPr id="8" name="Rechthoek 7"/>
          <p:cNvSpPr/>
          <p:nvPr userDrawn="1"/>
        </p:nvSpPr>
        <p:spPr>
          <a:xfrm>
            <a:off x="5257800" y="4346221"/>
            <a:ext cx="223200" cy="3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285687"/>
            <a:ext cx="812985" cy="812985"/>
          </a:xfrm>
          <a:prstGeom prst="rect">
            <a:avLst/>
          </a:prstGeom>
        </p:spPr>
      </p:pic>
      <p:sp>
        <p:nvSpPr>
          <p:cNvPr id="4" name="Tijdelijke aanduiding voor afbeelding 3"/>
          <p:cNvSpPr>
            <a:spLocks noGrp="1"/>
          </p:cNvSpPr>
          <p:nvPr>
            <p:ph type="pic" sz="quarter" idx="11"/>
          </p:nvPr>
        </p:nvSpPr>
        <p:spPr>
          <a:xfrm>
            <a:off x="5257800" y="2286000"/>
            <a:ext cx="812800" cy="812800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2" hasCustomPrompt="1"/>
          </p:nvPr>
        </p:nvSpPr>
        <p:spPr>
          <a:xfrm>
            <a:off x="6324600" y="2286000"/>
            <a:ext cx="5836661" cy="812800"/>
          </a:xfrm>
        </p:spPr>
        <p:txBody>
          <a:bodyPr lIns="0" anchor="ctr" anchorCtr="0">
            <a:noAutofit/>
          </a:bodyPr>
          <a:lstStyle>
            <a:lvl1pPr>
              <a:defRPr sz="3500" baseline="0">
                <a:solidFill>
                  <a:schemeClr val="bg1"/>
                </a:solidFill>
                <a:latin typeface="+mj-lt"/>
              </a:defRPr>
            </a:lvl1pPr>
            <a:lvl2pPr>
              <a:defRPr sz="3500">
                <a:solidFill>
                  <a:schemeClr val="bg1"/>
                </a:solidFill>
                <a:latin typeface="+mj-lt"/>
              </a:defRPr>
            </a:lvl2pPr>
            <a:lvl3pPr>
              <a:defRPr sz="3500">
                <a:solidFill>
                  <a:schemeClr val="bg1"/>
                </a:solidFill>
                <a:latin typeface="+mj-lt"/>
              </a:defRPr>
            </a:lvl3pPr>
            <a:lvl4pPr>
              <a:defRPr sz="3500">
                <a:solidFill>
                  <a:schemeClr val="bg1"/>
                </a:solidFill>
                <a:latin typeface="+mj-lt"/>
              </a:defRPr>
            </a:lvl4pPr>
            <a:lvl5pPr>
              <a:defRPr sz="35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nl-NL" dirty="0" smtClean="0"/>
              <a:t>Klik om de titel te bewerken</a:t>
            </a:r>
            <a:endParaRPr lang="nl-NL" dirty="0"/>
          </a:p>
        </p:txBody>
      </p:sp>
      <p:sp>
        <p:nvSpPr>
          <p:cNvPr id="15" name="Tijdelijke aanduiding voor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257800" y="3228975"/>
            <a:ext cx="6904038" cy="755650"/>
          </a:xfrm>
        </p:spPr>
        <p:txBody>
          <a:bodyPr>
            <a:noAutofit/>
          </a:bodyPr>
          <a:lstStyle>
            <a:lvl1pPr>
              <a:defRPr sz="3500">
                <a:latin typeface="+mj-lt"/>
              </a:defRPr>
            </a:lvl1pPr>
            <a:lvl2pPr>
              <a:defRPr sz="3500">
                <a:latin typeface="+mj-lt"/>
              </a:defRPr>
            </a:lvl2pPr>
            <a:lvl3pPr>
              <a:defRPr sz="3500">
                <a:latin typeface="+mj-lt"/>
              </a:defRPr>
            </a:lvl3pPr>
            <a:lvl4pPr>
              <a:defRPr sz="3500">
                <a:latin typeface="+mj-lt"/>
              </a:defRPr>
            </a:lvl4pPr>
            <a:lvl5pPr>
              <a:defRPr sz="3500">
                <a:latin typeface="+mj-lt"/>
              </a:defRPr>
            </a:lvl5pPr>
          </a:lstStyle>
          <a:p>
            <a:pPr lvl="0"/>
            <a:r>
              <a:rPr lang="nl-NL" dirty="0" smtClean="0"/>
              <a:t>Klik om de subtitel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62638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7289074" y="800552"/>
            <a:ext cx="3938400" cy="4876348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800553"/>
            <a:ext cx="4857206" cy="549275"/>
          </a:xfrm>
        </p:spPr>
        <p:txBody>
          <a:bodyPr lIns="0">
            <a:normAutofit/>
          </a:bodyPr>
          <a:lstStyle>
            <a:lvl1pPr>
              <a:defRPr sz="3500"/>
            </a:lvl1pPr>
          </a:lstStyle>
          <a:p>
            <a:r>
              <a:rPr lang="nl-NL" dirty="0" smtClean="0"/>
              <a:t>Inhoudsopgaven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5"/>
            <a:ext cx="4857206" cy="3672928"/>
          </a:xfrm>
        </p:spPr>
        <p:txBody>
          <a:bodyPr lIns="0">
            <a:normAutofit/>
          </a:bodyPr>
          <a:lstStyle>
            <a:lvl1pPr marL="342900" indent="-342900"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572000" algn="r"/>
              </a:tabLst>
              <a:defRPr sz="20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12" name="Tijdelijke aanduiding voor afbeelding 11"/>
          <p:cNvSpPr>
            <a:spLocks noGrp="1"/>
          </p:cNvSpPr>
          <p:nvPr>
            <p:ph type="pic" sz="quarter" idx="13" hasCustomPrompt="1"/>
          </p:nvPr>
        </p:nvSpPr>
        <p:spPr>
          <a:xfrm>
            <a:off x="7567613" y="1115562"/>
            <a:ext cx="446400" cy="446400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nl-NL" dirty="0" smtClean="0"/>
              <a:t>.</a:t>
            </a:r>
            <a:endParaRPr lang="nl-NL" dirty="0"/>
          </a:p>
        </p:txBody>
      </p:sp>
      <p:sp>
        <p:nvSpPr>
          <p:cNvPr id="13" name="Tijdelijke aanduiding voor afbeelding 11"/>
          <p:cNvSpPr>
            <a:spLocks noGrp="1"/>
          </p:cNvSpPr>
          <p:nvPr>
            <p:ph type="pic" sz="quarter" idx="14" hasCustomPrompt="1"/>
          </p:nvPr>
        </p:nvSpPr>
        <p:spPr>
          <a:xfrm>
            <a:off x="7567613" y="1744461"/>
            <a:ext cx="446400" cy="446400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nl-NL" dirty="0" smtClean="0"/>
              <a:t>.</a:t>
            </a:r>
            <a:endParaRPr lang="nl-NL" dirty="0"/>
          </a:p>
        </p:txBody>
      </p:sp>
      <p:sp>
        <p:nvSpPr>
          <p:cNvPr id="14" name="Tijdelijke aanduiding voor afbeelding 11"/>
          <p:cNvSpPr>
            <a:spLocks noGrp="1"/>
          </p:cNvSpPr>
          <p:nvPr>
            <p:ph type="pic" sz="quarter" idx="15" hasCustomPrompt="1"/>
          </p:nvPr>
        </p:nvSpPr>
        <p:spPr>
          <a:xfrm>
            <a:off x="7566210" y="2376000"/>
            <a:ext cx="446400" cy="446400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nl-NL" dirty="0" smtClean="0"/>
              <a:t>.</a:t>
            </a:r>
            <a:endParaRPr lang="nl-NL" dirty="0"/>
          </a:p>
        </p:txBody>
      </p:sp>
      <p:sp>
        <p:nvSpPr>
          <p:cNvPr id="15" name="Tijdelijke aanduiding voor afbeelding 11"/>
          <p:cNvSpPr>
            <a:spLocks noGrp="1"/>
          </p:cNvSpPr>
          <p:nvPr>
            <p:ph type="pic" sz="quarter" idx="16" hasCustomPrompt="1"/>
          </p:nvPr>
        </p:nvSpPr>
        <p:spPr>
          <a:xfrm>
            <a:off x="7563404" y="3006000"/>
            <a:ext cx="446400" cy="446400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nl-NL" dirty="0" smtClean="0"/>
              <a:t>.</a:t>
            </a:r>
            <a:endParaRPr lang="nl-NL" dirty="0"/>
          </a:p>
        </p:txBody>
      </p:sp>
      <p:sp>
        <p:nvSpPr>
          <p:cNvPr id="16" name="Tijdelijke aanduiding voor afbeelding 11"/>
          <p:cNvSpPr>
            <a:spLocks noGrp="1"/>
          </p:cNvSpPr>
          <p:nvPr>
            <p:ph type="pic" sz="quarter" idx="17" hasCustomPrompt="1"/>
          </p:nvPr>
        </p:nvSpPr>
        <p:spPr>
          <a:xfrm>
            <a:off x="7567613" y="3636000"/>
            <a:ext cx="446400" cy="446400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nl-NL" dirty="0" smtClean="0"/>
              <a:t>.</a:t>
            </a:r>
            <a:endParaRPr lang="nl-NL" dirty="0"/>
          </a:p>
        </p:txBody>
      </p:sp>
      <p:sp>
        <p:nvSpPr>
          <p:cNvPr id="18" name="Tijdelijke aanduiding voor tekst 17"/>
          <p:cNvSpPr>
            <a:spLocks noGrp="1"/>
          </p:cNvSpPr>
          <p:nvPr>
            <p:ph type="body" sz="quarter" idx="18"/>
          </p:nvPr>
        </p:nvSpPr>
        <p:spPr>
          <a:xfrm>
            <a:off x="8364262" y="1115925"/>
            <a:ext cx="2768816" cy="446400"/>
          </a:xfr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1800">
                <a:solidFill>
                  <a:schemeClr val="tx2"/>
                </a:solidFill>
                <a:latin typeface="RijksoverheidSansWebText Italic" panose="020B05030402020D0203" pitchFamily="34" charset="0"/>
                <a:ea typeface="RijksoverheidSansWebText Italic" panose="020B05030402020D0203" pitchFamily="34" charset="0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19" name="Tijdelijke aanduiding voor tekst 17"/>
          <p:cNvSpPr>
            <a:spLocks noGrp="1"/>
          </p:cNvSpPr>
          <p:nvPr>
            <p:ph type="body" sz="quarter" idx="19"/>
          </p:nvPr>
        </p:nvSpPr>
        <p:spPr>
          <a:xfrm>
            <a:off x="8364262" y="1744461"/>
            <a:ext cx="2768816" cy="446400"/>
          </a:xfr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1800">
                <a:solidFill>
                  <a:schemeClr val="tx2"/>
                </a:solidFill>
                <a:latin typeface="RijksoverheidSansWebText Italic" panose="020B05030402020D0203" pitchFamily="34" charset="0"/>
                <a:ea typeface="RijksoverheidSansWebText Italic" panose="020B05030402020D0203" pitchFamily="34" charset="0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20" name="Tijdelijke aanduiding voor tekst 17"/>
          <p:cNvSpPr>
            <a:spLocks noGrp="1"/>
          </p:cNvSpPr>
          <p:nvPr>
            <p:ph type="body" sz="quarter" idx="20"/>
          </p:nvPr>
        </p:nvSpPr>
        <p:spPr>
          <a:xfrm>
            <a:off x="8364262" y="2376000"/>
            <a:ext cx="2768816" cy="446400"/>
          </a:xfr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1800">
                <a:solidFill>
                  <a:schemeClr val="tx2"/>
                </a:solidFill>
                <a:latin typeface="RijksoverheidSansWebText Italic" panose="020B05030402020D0203" pitchFamily="34" charset="0"/>
                <a:ea typeface="RijksoverheidSansWebText Italic" panose="020B05030402020D0203" pitchFamily="34" charset="0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21" name="Tijdelijke aanduiding voor tekst 17"/>
          <p:cNvSpPr>
            <a:spLocks noGrp="1"/>
          </p:cNvSpPr>
          <p:nvPr>
            <p:ph type="body" sz="quarter" idx="21"/>
          </p:nvPr>
        </p:nvSpPr>
        <p:spPr>
          <a:xfrm>
            <a:off x="8364262" y="3006000"/>
            <a:ext cx="2768816" cy="446400"/>
          </a:xfr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1800">
                <a:solidFill>
                  <a:schemeClr val="tx2"/>
                </a:solidFill>
                <a:latin typeface="RijksoverheidSansWebText Italic" panose="020B05030402020D0203" pitchFamily="34" charset="0"/>
                <a:ea typeface="RijksoverheidSansWebText Italic" panose="020B05030402020D0203" pitchFamily="34" charset="0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22" name="Tijdelijke aanduiding voor tekst 17"/>
          <p:cNvSpPr>
            <a:spLocks noGrp="1"/>
          </p:cNvSpPr>
          <p:nvPr>
            <p:ph type="body" sz="quarter" idx="22"/>
          </p:nvPr>
        </p:nvSpPr>
        <p:spPr>
          <a:xfrm>
            <a:off x="8364262" y="3636000"/>
            <a:ext cx="2768816" cy="446400"/>
          </a:xfr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1800">
                <a:solidFill>
                  <a:schemeClr val="tx2"/>
                </a:solidFill>
                <a:latin typeface="RijksoverheidSansWebText Italic" panose="020B05030402020D0203" pitchFamily="34" charset="0"/>
                <a:ea typeface="RijksoverheidSansWebText Italic" panose="020B05030402020D0203" pitchFamily="34" charset="0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 smtClean="0"/>
              <a:t>Tekststijl van het model bewerken</a:t>
            </a:r>
          </a:p>
        </p:txBody>
      </p:sp>
      <p:pic>
        <p:nvPicPr>
          <p:cNvPr id="23" name="Afbeelding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675" y="5983763"/>
            <a:ext cx="838391" cy="658112"/>
          </a:xfrm>
          <a:prstGeom prst="rect">
            <a:avLst/>
          </a:prstGeom>
        </p:spPr>
      </p:pic>
      <p:sp>
        <p:nvSpPr>
          <p:cNvPr id="25" name="Tijdelijke aanduiding voor datum 24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E3689750-72C9-458A-8663-B77FF8ECB53C}" type="datetime1">
              <a:rPr lang="nl-NL" smtClean="0"/>
              <a:t>1-10-2019</a:t>
            </a:fld>
            <a:endParaRPr lang="nl-NL"/>
          </a:p>
        </p:txBody>
      </p:sp>
      <p:sp>
        <p:nvSpPr>
          <p:cNvPr id="26" name="Tijdelijke aanduiding voor voettekst 2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nl-NL" smtClean="0"/>
              <a:t>|</a:t>
            </a:r>
            <a:endParaRPr lang="nl-NL" dirty="0"/>
          </a:p>
        </p:txBody>
      </p:sp>
      <p:sp>
        <p:nvSpPr>
          <p:cNvPr id="27" name="Tijdelijke aanduiding voor dianummer 26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01608C84-FCC8-4DD1-AF43-C0665B80C463}" type="slidenum">
              <a:rPr lang="nl-NL" smtClean="0"/>
              <a:t>‹nr.›</a:t>
            </a:fld>
            <a:endParaRPr lang="nl-NL"/>
          </a:p>
        </p:txBody>
      </p:sp>
      <p:sp>
        <p:nvSpPr>
          <p:cNvPr id="28" name="Rechthoek 27"/>
          <p:cNvSpPr/>
          <p:nvPr userDrawn="1"/>
        </p:nvSpPr>
        <p:spPr>
          <a:xfrm>
            <a:off x="838200" y="1567926"/>
            <a:ext cx="223200" cy="39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Tijdelijke aanduiding voor afbeelding 11"/>
          <p:cNvSpPr>
            <a:spLocks noGrp="1"/>
          </p:cNvSpPr>
          <p:nvPr>
            <p:ph type="pic" sz="quarter" idx="26" hasCustomPrompt="1"/>
          </p:nvPr>
        </p:nvSpPr>
        <p:spPr>
          <a:xfrm>
            <a:off x="7566210" y="4266000"/>
            <a:ext cx="446400" cy="446400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nl-NL" dirty="0" smtClean="0"/>
              <a:t>.</a:t>
            </a:r>
            <a:endParaRPr lang="nl-NL" dirty="0"/>
          </a:p>
        </p:txBody>
      </p:sp>
      <p:sp>
        <p:nvSpPr>
          <p:cNvPr id="29" name="Tijdelijke aanduiding voor tekst 17"/>
          <p:cNvSpPr>
            <a:spLocks noGrp="1"/>
          </p:cNvSpPr>
          <p:nvPr>
            <p:ph type="body" sz="quarter" idx="27"/>
          </p:nvPr>
        </p:nvSpPr>
        <p:spPr>
          <a:xfrm>
            <a:off x="8364262" y="4266000"/>
            <a:ext cx="2768816" cy="446400"/>
          </a:xfr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1800">
                <a:solidFill>
                  <a:schemeClr val="tx2"/>
                </a:solidFill>
                <a:latin typeface="RijksoverheidSansWebText Italic" panose="020B05030402020D0203" pitchFamily="34" charset="0"/>
                <a:ea typeface="RijksoverheidSansWebText Italic" panose="020B05030402020D0203" pitchFamily="34" charset="0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32" name="Tijdelijke aanduiding voor afbeelding 11"/>
          <p:cNvSpPr>
            <a:spLocks noGrp="1"/>
          </p:cNvSpPr>
          <p:nvPr>
            <p:ph type="pic" sz="quarter" idx="28" hasCustomPrompt="1"/>
          </p:nvPr>
        </p:nvSpPr>
        <p:spPr>
          <a:xfrm>
            <a:off x="7566210" y="4896000"/>
            <a:ext cx="446400" cy="446400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nl-NL" dirty="0" smtClean="0"/>
              <a:t>.</a:t>
            </a:r>
            <a:endParaRPr lang="nl-NL" dirty="0"/>
          </a:p>
        </p:txBody>
      </p:sp>
      <p:sp>
        <p:nvSpPr>
          <p:cNvPr id="33" name="Tijdelijke aanduiding voor tekst 17"/>
          <p:cNvSpPr>
            <a:spLocks noGrp="1"/>
          </p:cNvSpPr>
          <p:nvPr>
            <p:ph type="body" sz="quarter" idx="29"/>
          </p:nvPr>
        </p:nvSpPr>
        <p:spPr>
          <a:xfrm>
            <a:off x="8362859" y="4896000"/>
            <a:ext cx="2768816" cy="446400"/>
          </a:xfr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1800">
                <a:solidFill>
                  <a:schemeClr val="tx2"/>
                </a:solidFill>
                <a:latin typeface="RijksoverheidSansWebText Italic" panose="020B05030402020D0203" pitchFamily="34" charset="0"/>
                <a:ea typeface="RijksoverheidSansWebText Italic" panose="020B05030402020D0203" pitchFamily="34" charset="0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 smtClean="0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139534761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jdelijke aanduiding voor afbeelding 51"/>
          <p:cNvSpPr>
            <a:spLocks noGrp="1" noChangeAspect="1"/>
          </p:cNvSpPr>
          <p:nvPr>
            <p:ph type="pic" sz="quarter" idx="15"/>
          </p:nvPr>
        </p:nvSpPr>
        <p:spPr>
          <a:xfrm>
            <a:off x="0" y="0"/>
            <a:ext cx="4347000" cy="6858000"/>
          </a:xfrm>
          <a:custGeom>
            <a:avLst/>
            <a:gdLst>
              <a:gd name="connsiteX0" fmla="*/ 0 w 4347000"/>
              <a:gd name="connsiteY0" fmla="*/ 0 h 6858000"/>
              <a:gd name="connsiteX1" fmla="*/ 4172400 w 4347000"/>
              <a:gd name="connsiteY1" fmla="*/ 0 h 6858000"/>
              <a:gd name="connsiteX2" fmla="*/ 4172400 w 4347000"/>
              <a:gd name="connsiteY2" fmla="*/ 2032290 h 6858000"/>
              <a:gd name="connsiteX3" fmla="*/ 4347000 w 4347000"/>
              <a:gd name="connsiteY3" fmla="*/ 2268000 h 6858000"/>
              <a:gd name="connsiteX4" fmla="*/ 4172400 w 4347000"/>
              <a:gd name="connsiteY4" fmla="*/ 2503710 h 6858000"/>
              <a:gd name="connsiteX5" fmla="*/ 4172400 w 4347000"/>
              <a:gd name="connsiteY5" fmla="*/ 6858000 h 6858000"/>
              <a:gd name="connsiteX6" fmla="*/ 0 w 4347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7000" h="6858000">
                <a:moveTo>
                  <a:pt x="0" y="0"/>
                </a:moveTo>
                <a:lnTo>
                  <a:pt x="4172400" y="0"/>
                </a:lnTo>
                <a:lnTo>
                  <a:pt x="4172400" y="2032290"/>
                </a:lnTo>
                <a:lnTo>
                  <a:pt x="4347000" y="2268000"/>
                </a:lnTo>
                <a:lnTo>
                  <a:pt x="4172400" y="2503710"/>
                </a:lnTo>
                <a:lnTo>
                  <a:pt x="41724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l-NL" smtClean="0"/>
              <a:t>Klik op het pictogram als u een afbeelding wilt toevoegen</a:t>
            </a:r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521233" y="1864266"/>
            <a:ext cx="5826215" cy="406800"/>
          </a:xfrm>
        </p:spPr>
        <p:txBody>
          <a:bodyPr anchor="ctr">
            <a:normAutofit/>
          </a:bodyPr>
          <a:lstStyle>
            <a:lvl1pPr algn="l">
              <a:lnSpc>
                <a:spcPct val="90000"/>
              </a:lnSpc>
              <a:defRPr sz="3500">
                <a:solidFill>
                  <a:schemeClr val="tx2"/>
                </a:solidFill>
                <a:latin typeface="RijksoverheidSansWebText Italic" panose="020B05030402020D0203" pitchFamily="34" charset="0"/>
                <a:ea typeface="RijksoverheidSansWebText Italic" panose="020B05030402020D0203" pitchFamily="34" charset="0"/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13" name="Rechthoek 12"/>
          <p:cNvSpPr/>
          <p:nvPr userDrawn="1"/>
        </p:nvSpPr>
        <p:spPr>
          <a:xfrm>
            <a:off x="4437636" y="2973771"/>
            <a:ext cx="223200" cy="39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675" y="5983763"/>
            <a:ext cx="838391" cy="658112"/>
          </a:xfrm>
          <a:prstGeom prst="rect">
            <a:avLst/>
          </a:prstGeom>
        </p:spPr>
      </p:pic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3689750-72C9-458A-8663-B77FF8ECB53C}" type="datetime1">
              <a:rPr lang="nl-NL" smtClean="0"/>
              <a:pPr/>
              <a:t>1-10-2019</a:t>
            </a:fld>
            <a:endParaRPr lang="nl-NL" dirty="0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>
          <a:xfrm>
            <a:off x="627833" y="6356349"/>
            <a:ext cx="1066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|</a:t>
            </a:r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608C84-FCC8-4DD1-AF43-C0665B80C463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3"/>
          </p:nvPr>
        </p:nvSpPr>
        <p:spPr>
          <a:xfrm>
            <a:off x="4438800" y="3308400"/>
            <a:ext cx="6908400" cy="1994400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sz="quarter" idx="14"/>
          </p:nvPr>
        </p:nvSpPr>
        <p:spPr>
          <a:xfrm>
            <a:off x="4437063" y="1863725"/>
            <a:ext cx="819150" cy="8128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6" hasCustomPrompt="1"/>
          </p:nvPr>
        </p:nvSpPr>
        <p:spPr>
          <a:xfrm>
            <a:off x="5521233" y="2303285"/>
            <a:ext cx="5825967" cy="406800"/>
          </a:xfrm>
        </p:spPr>
        <p:txBody>
          <a:bodyPr/>
          <a:lstStyle>
            <a:lvl1pPr>
              <a:defRPr sz="35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l-NL" dirty="0" smtClean="0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4076447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_Indust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987" y="1864267"/>
            <a:ext cx="812985" cy="812985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>
          <a:xfrm>
            <a:off x="4437636" y="2973771"/>
            <a:ext cx="223200" cy="39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675" y="5983763"/>
            <a:ext cx="838391" cy="658112"/>
          </a:xfrm>
          <a:prstGeom prst="rect">
            <a:avLst/>
          </a:prstGeom>
        </p:spPr>
      </p:pic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3689750-72C9-458A-8663-B77FF8ECB53C}" type="datetime1">
              <a:rPr lang="nl-NL" smtClean="0"/>
              <a:pPr/>
              <a:t>1-10-2019</a:t>
            </a:fld>
            <a:endParaRPr lang="nl-NL" dirty="0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>
          <a:xfrm>
            <a:off x="627833" y="6356349"/>
            <a:ext cx="1066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|</a:t>
            </a:r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608C84-FCC8-4DD1-AF43-C0665B80C463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3"/>
          </p:nvPr>
        </p:nvSpPr>
        <p:spPr>
          <a:xfrm>
            <a:off x="4438800" y="3308400"/>
            <a:ext cx="6908400" cy="1994400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14" name="Tijdelijke aanduiding voor afbeelding 51"/>
          <p:cNvSpPr>
            <a:spLocks noGrp="1" noChangeAspect="1"/>
          </p:cNvSpPr>
          <p:nvPr>
            <p:ph type="pic" sz="quarter" idx="15"/>
          </p:nvPr>
        </p:nvSpPr>
        <p:spPr>
          <a:xfrm>
            <a:off x="0" y="0"/>
            <a:ext cx="4347000" cy="6858000"/>
          </a:xfrm>
          <a:custGeom>
            <a:avLst/>
            <a:gdLst>
              <a:gd name="connsiteX0" fmla="*/ 0 w 4347000"/>
              <a:gd name="connsiteY0" fmla="*/ 0 h 6858000"/>
              <a:gd name="connsiteX1" fmla="*/ 4172400 w 4347000"/>
              <a:gd name="connsiteY1" fmla="*/ 0 h 6858000"/>
              <a:gd name="connsiteX2" fmla="*/ 4172400 w 4347000"/>
              <a:gd name="connsiteY2" fmla="*/ 2032290 h 6858000"/>
              <a:gd name="connsiteX3" fmla="*/ 4347000 w 4347000"/>
              <a:gd name="connsiteY3" fmla="*/ 2268000 h 6858000"/>
              <a:gd name="connsiteX4" fmla="*/ 4172400 w 4347000"/>
              <a:gd name="connsiteY4" fmla="*/ 2503710 h 6858000"/>
              <a:gd name="connsiteX5" fmla="*/ 4172400 w 4347000"/>
              <a:gd name="connsiteY5" fmla="*/ 6858000 h 6858000"/>
              <a:gd name="connsiteX6" fmla="*/ 0 w 4347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7000" h="6858000">
                <a:moveTo>
                  <a:pt x="0" y="0"/>
                </a:moveTo>
                <a:lnTo>
                  <a:pt x="4172400" y="0"/>
                </a:lnTo>
                <a:lnTo>
                  <a:pt x="4172400" y="2032290"/>
                </a:lnTo>
                <a:lnTo>
                  <a:pt x="4347000" y="2268000"/>
                </a:lnTo>
                <a:lnTo>
                  <a:pt x="4172400" y="2503710"/>
                </a:lnTo>
                <a:lnTo>
                  <a:pt x="41724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 smtClean="0"/>
              <a:t>Klik op het pictogram als u een afbeelding wilt toevoegen</a:t>
            </a:r>
            <a:endParaRPr lang="nl-NL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521233" y="1864266"/>
            <a:ext cx="5826215" cy="406800"/>
          </a:xfrm>
        </p:spPr>
        <p:txBody>
          <a:bodyPr anchor="ctr">
            <a:normAutofit/>
          </a:bodyPr>
          <a:lstStyle>
            <a:lvl1pPr algn="l">
              <a:lnSpc>
                <a:spcPct val="90000"/>
              </a:lnSpc>
              <a:defRPr sz="3500">
                <a:solidFill>
                  <a:schemeClr val="tx2"/>
                </a:solidFill>
                <a:latin typeface="RijksoverheidSansWebText Italic" panose="020B05030402020D0203" pitchFamily="34" charset="0"/>
                <a:ea typeface="RijksoverheidSansWebText Italic" panose="020B05030402020D0203" pitchFamily="34" charset="0"/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19" name="Tijdelijke aanduiding voor tekst 5"/>
          <p:cNvSpPr>
            <a:spLocks noGrp="1"/>
          </p:cNvSpPr>
          <p:nvPr>
            <p:ph type="body" sz="quarter" idx="16" hasCustomPrompt="1"/>
          </p:nvPr>
        </p:nvSpPr>
        <p:spPr>
          <a:xfrm>
            <a:off x="5521233" y="2303285"/>
            <a:ext cx="5825967" cy="406800"/>
          </a:xfrm>
        </p:spPr>
        <p:txBody>
          <a:bodyPr/>
          <a:lstStyle>
            <a:lvl1pPr>
              <a:defRPr sz="35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l-NL" dirty="0" smtClean="0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750579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_GebouwdeOmgev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37024B1-2A34-4DA1-A5D9-531CC395796C}" type="datetime1">
              <a:rPr lang="nl-NL" smtClean="0"/>
              <a:pPr/>
              <a:t>1-10-2019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|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608C84-FCC8-4DD1-AF43-C0665B80C463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510" y="1864267"/>
            <a:ext cx="809940" cy="812985"/>
          </a:xfrm>
          <a:prstGeom prst="rect">
            <a:avLst/>
          </a:prstGeom>
        </p:spPr>
      </p:pic>
      <p:sp>
        <p:nvSpPr>
          <p:cNvPr id="11" name="Rechthoek 10"/>
          <p:cNvSpPr/>
          <p:nvPr userDrawn="1"/>
        </p:nvSpPr>
        <p:spPr>
          <a:xfrm>
            <a:off x="4437636" y="2973771"/>
            <a:ext cx="223200" cy="39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675" y="5983763"/>
            <a:ext cx="838391" cy="658112"/>
          </a:xfrm>
          <a:prstGeom prst="rect">
            <a:avLst/>
          </a:prstGeom>
        </p:spPr>
      </p:pic>
      <p:sp>
        <p:nvSpPr>
          <p:cNvPr id="12" name="Tijdelijke aanduiding voor tekst 4"/>
          <p:cNvSpPr>
            <a:spLocks noGrp="1"/>
          </p:cNvSpPr>
          <p:nvPr>
            <p:ph type="body" sz="quarter" idx="13"/>
          </p:nvPr>
        </p:nvSpPr>
        <p:spPr>
          <a:xfrm>
            <a:off x="4438800" y="3308400"/>
            <a:ext cx="6908400" cy="1994400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14" name="Tijdelijke aanduiding voor afbeelding 51"/>
          <p:cNvSpPr>
            <a:spLocks noGrp="1" noChangeAspect="1"/>
          </p:cNvSpPr>
          <p:nvPr>
            <p:ph type="pic" sz="quarter" idx="15"/>
          </p:nvPr>
        </p:nvSpPr>
        <p:spPr>
          <a:xfrm>
            <a:off x="0" y="0"/>
            <a:ext cx="4347000" cy="6858000"/>
          </a:xfrm>
          <a:custGeom>
            <a:avLst/>
            <a:gdLst>
              <a:gd name="connsiteX0" fmla="*/ 0 w 4347000"/>
              <a:gd name="connsiteY0" fmla="*/ 0 h 6858000"/>
              <a:gd name="connsiteX1" fmla="*/ 4172400 w 4347000"/>
              <a:gd name="connsiteY1" fmla="*/ 0 h 6858000"/>
              <a:gd name="connsiteX2" fmla="*/ 4172400 w 4347000"/>
              <a:gd name="connsiteY2" fmla="*/ 2032290 h 6858000"/>
              <a:gd name="connsiteX3" fmla="*/ 4347000 w 4347000"/>
              <a:gd name="connsiteY3" fmla="*/ 2268000 h 6858000"/>
              <a:gd name="connsiteX4" fmla="*/ 4172400 w 4347000"/>
              <a:gd name="connsiteY4" fmla="*/ 2503710 h 6858000"/>
              <a:gd name="connsiteX5" fmla="*/ 4172400 w 4347000"/>
              <a:gd name="connsiteY5" fmla="*/ 6858000 h 6858000"/>
              <a:gd name="connsiteX6" fmla="*/ 0 w 4347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7000" h="6858000">
                <a:moveTo>
                  <a:pt x="0" y="0"/>
                </a:moveTo>
                <a:lnTo>
                  <a:pt x="4172400" y="0"/>
                </a:lnTo>
                <a:lnTo>
                  <a:pt x="4172400" y="2032290"/>
                </a:lnTo>
                <a:lnTo>
                  <a:pt x="4347000" y="2268000"/>
                </a:lnTo>
                <a:lnTo>
                  <a:pt x="4172400" y="2503710"/>
                </a:lnTo>
                <a:lnTo>
                  <a:pt x="41724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l-NL" smtClean="0"/>
              <a:t>Klik op het pictogram als u een afbeelding wilt toevoegen</a:t>
            </a:r>
            <a:endParaRPr lang="nl-NL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521233" y="1864266"/>
            <a:ext cx="5826215" cy="406800"/>
          </a:xfrm>
        </p:spPr>
        <p:txBody>
          <a:bodyPr anchor="ctr">
            <a:normAutofit/>
          </a:bodyPr>
          <a:lstStyle>
            <a:lvl1pPr algn="l">
              <a:lnSpc>
                <a:spcPct val="90000"/>
              </a:lnSpc>
              <a:defRPr sz="3500">
                <a:solidFill>
                  <a:schemeClr val="tx2"/>
                </a:solidFill>
                <a:latin typeface="RijksoverheidSansWebText Italic" panose="020B05030402020D0203" pitchFamily="34" charset="0"/>
                <a:ea typeface="RijksoverheidSansWebText Italic" panose="020B05030402020D0203" pitchFamily="34" charset="0"/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16" name="Tijdelijke aanduiding voor tekst 5"/>
          <p:cNvSpPr>
            <a:spLocks noGrp="1"/>
          </p:cNvSpPr>
          <p:nvPr>
            <p:ph type="body" sz="quarter" idx="16" hasCustomPrompt="1"/>
          </p:nvPr>
        </p:nvSpPr>
        <p:spPr>
          <a:xfrm>
            <a:off x="5521233" y="2303285"/>
            <a:ext cx="5825967" cy="406800"/>
          </a:xfrm>
        </p:spPr>
        <p:txBody>
          <a:bodyPr/>
          <a:lstStyle>
            <a:lvl1pPr>
              <a:defRPr sz="35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l-NL" dirty="0" smtClean="0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59748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8583-80AD-4F72-84C4-D4F989726A49}" type="datetimeFigureOut">
              <a:rPr lang="nl-NL" smtClean="0"/>
              <a:t>1-10-2019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A6282-0374-41F9-A7CD-778578C4F87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51073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_Elektricit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37024B1-2A34-4DA1-A5D9-531CC395796C}" type="datetime1">
              <a:rPr lang="nl-NL" smtClean="0"/>
              <a:pPr/>
              <a:t>1-10-2019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|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608C84-FCC8-4DD1-AF43-C0665B80C463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987" y="1864267"/>
            <a:ext cx="812985" cy="812985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>
          <a:xfrm>
            <a:off x="4443987" y="2973771"/>
            <a:ext cx="223200" cy="39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675" y="5983763"/>
            <a:ext cx="838391" cy="658112"/>
          </a:xfrm>
          <a:prstGeom prst="rect">
            <a:avLst/>
          </a:prstGeom>
        </p:spPr>
      </p:pic>
      <p:sp>
        <p:nvSpPr>
          <p:cNvPr id="12" name="Tijdelijke aanduiding voor tekst 4"/>
          <p:cNvSpPr>
            <a:spLocks noGrp="1"/>
          </p:cNvSpPr>
          <p:nvPr>
            <p:ph type="body" sz="quarter" idx="13"/>
          </p:nvPr>
        </p:nvSpPr>
        <p:spPr>
          <a:xfrm>
            <a:off x="4438800" y="3308400"/>
            <a:ext cx="6908400" cy="1994400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14" name="Tijdelijke aanduiding voor afbeelding 51"/>
          <p:cNvSpPr>
            <a:spLocks noGrp="1" noChangeAspect="1"/>
          </p:cNvSpPr>
          <p:nvPr>
            <p:ph type="pic" sz="quarter" idx="15"/>
          </p:nvPr>
        </p:nvSpPr>
        <p:spPr>
          <a:xfrm>
            <a:off x="0" y="0"/>
            <a:ext cx="4347000" cy="6858000"/>
          </a:xfrm>
          <a:custGeom>
            <a:avLst/>
            <a:gdLst>
              <a:gd name="connsiteX0" fmla="*/ 0 w 4347000"/>
              <a:gd name="connsiteY0" fmla="*/ 0 h 6858000"/>
              <a:gd name="connsiteX1" fmla="*/ 4172400 w 4347000"/>
              <a:gd name="connsiteY1" fmla="*/ 0 h 6858000"/>
              <a:gd name="connsiteX2" fmla="*/ 4172400 w 4347000"/>
              <a:gd name="connsiteY2" fmla="*/ 2032290 h 6858000"/>
              <a:gd name="connsiteX3" fmla="*/ 4347000 w 4347000"/>
              <a:gd name="connsiteY3" fmla="*/ 2268000 h 6858000"/>
              <a:gd name="connsiteX4" fmla="*/ 4172400 w 4347000"/>
              <a:gd name="connsiteY4" fmla="*/ 2503710 h 6858000"/>
              <a:gd name="connsiteX5" fmla="*/ 4172400 w 4347000"/>
              <a:gd name="connsiteY5" fmla="*/ 6858000 h 6858000"/>
              <a:gd name="connsiteX6" fmla="*/ 0 w 4347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7000" h="6858000">
                <a:moveTo>
                  <a:pt x="0" y="0"/>
                </a:moveTo>
                <a:lnTo>
                  <a:pt x="4172400" y="0"/>
                </a:lnTo>
                <a:lnTo>
                  <a:pt x="4172400" y="2032290"/>
                </a:lnTo>
                <a:lnTo>
                  <a:pt x="4347000" y="2268000"/>
                </a:lnTo>
                <a:lnTo>
                  <a:pt x="4172400" y="2503710"/>
                </a:lnTo>
                <a:lnTo>
                  <a:pt x="41724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l-NL" smtClean="0"/>
              <a:t>Klik op het pictogram als u een afbeelding wilt toevoegen</a:t>
            </a:r>
            <a:endParaRPr lang="nl-NL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521233" y="1864266"/>
            <a:ext cx="5826215" cy="406800"/>
          </a:xfrm>
        </p:spPr>
        <p:txBody>
          <a:bodyPr anchor="ctr">
            <a:normAutofit/>
          </a:bodyPr>
          <a:lstStyle>
            <a:lvl1pPr algn="l">
              <a:lnSpc>
                <a:spcPct val="90000"/>
              </a:lnSpc>
              <a:defRPr sz="3500">
                <a:solidFill>
                  <a:schemeClr val="tx2"/>
                </a:solidFill>
                <a:latin typeface="RijksoverheidSansWebText Italic" panose="020B05030402020D0203" pitchFamily="34" charset="0"/>
                <a:ea typeface="RijksoverheidSansWebText Italic" panose="020B05030402020D0203" pitchFamily="34" charset="0"/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16" name="Tijdelijke aanduiding voor tekst 5"/>
          <p:cNvSpPr>
            <a:spLocks noGrp="1"/>
          </p:cNvSpPr>
          <p:nvPr>
            <p:ph type="body" sz="quarter" idx="16" hasCustomPrompt="1"/>
          </p:nvPr>
        </p:nvSpPr>
        <p:spPr>
          <a:xfrm>
            <a:off x="5521233" y="2303285"/>
            <a:ext cx="5825967" cy="406800"/>
          </a:xfrm>
        </p:spPr>
        <p:txBody>
          <a:bodyPr/>
          <a:lstStyle>
            <a:lvl1pPr>
              <a:defRPr sz="35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l-NL" dirty="0" smtClean="0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73527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_Landbouw&amp;landgebru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37024B1-2A34-4DA1-A5D9-531CC395796C}" type="datetime1">
              <a:rPr lang="nl-NL" smtClean="0"/>
              <a:pPr/>
              <a:t>1-10-2019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|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608C84-FCC8-4DD1-AF43-C0665B80C463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987" y="1864267"/>
            <a:ext cx="812985" cy="812985"/>
          </a:xfrm>
          <a:prstGeom prst="rect">
            <a:avLst/>
          </a:prstGeom>
        </p:spPr>
      </p:pic>
      <p:sp>
        <p:nvSpPr>
          <p:cNvPr id="11" name="Rechthoek 10"/>
          <p:cNvSpPr/>
          <p:nvPr userDrawn="1"/>
        </p:nvSpPr>
        <p:spPr>
          <a:xfrm>
            <a:off x="4443986" y="2973771"/>
            <a:ext cx="223200" cy="39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675" y="5983763"/>
            <a:ext cx="838391" cy="658112"/>
          </a:xfrm>
          <a:prstGeom prst="rect">
            <a:avLst/>
          </a:prstGeom>
        </p:spPr>
      </p:pic>
      <p:sp>
        <p:nvSpPr>
          <p:cNvPr id="12" name="Tijdelijke aanduiding voor tekst 4"/>
          <p:cNvSpPr>
            <a:spLocks noGrp="1"/>
          </p:cNvSpPr>
          <p:nvPr>
            <p:ph type="body" sz="quarter" idx="13"/>
          </p:nvPr>
        </p:nvSpPr>
        <p:spPr>
          <a:xfrm>
            <a:off x="4438800" y="3308400"/>
            <a:ext cx="6908400" cy="1994400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14" name="Tijdelijke aanduiding voor afbeelding 51"/>
          <p:cNvSpPr>
            <a:spLocks noGrp="1" noChangeAspect="1"/>
          </p:cNvSpPr>
          <p:nvPr>
            <p:ph type="pic" sz="quarter" idx="15"/>
          </p:nvPr>
        </p:nvSpPr>
        <p:spPr>
          <a:xfrm>
            <a:off x="0" y="0"/>
            <a:ext cx="4347000" cy="6858000"/>
          </a:xfrm>
          <a:custGeom>
            <a:avLst/>
            <a:gdLst>
              <a:gd name="connsiteX0" fmla="*/ 0 w 4347000"/>
              <a:gd name="connsiteY0" fmla="*/ 0 h 6858000"/>
              <a:gd name="connsiteX1" fmla="*/ 4172400 w 4347000"/>
              <a:gd name="connsiteY1" fmla="*/ 0 h 6858000"/>
              <a:gd name="connsiteX2" fmla="*/ 4172400 w 4347000"/>
              <a:gd name="connsiteY2" fmla="*/ 2032290 h 6858000"/>
              <a:gd name="connsiteX3" fmla="*/ 4347000 w 4347000"/>
              <a:gd name="connsiteY3" fmla="*/ 2268000 h 6858000"/>
              <a:gd name="connsiteX4" fmla="*/ 4172400 w 4347000"/>
              <a:gd name="connsiteY4" fmla="*/ 2503710 h 6858000"/>
              <a:gd name="connsiteX5" fmla="*/ 4172400 w 4347000"/>
              <a:gd name="connsiteY5" fmla="*/ 6858000 h 6858000"/>
              <a:gd name="connsiteX6" fmla="*/ 0 w 4347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7000" h="6858000">
                <a:moveTo>
                  <a:pt x="0" y="0"/>
                </a:moveTo>
                <a:lnTo>
                  <a:pt x="4172400" y="0"/>
                </a:lnTo>
                <a:lnTo>
                  <a:pt x="4172400" y="2032290"/>
                </a:lnTo>
                <a:lnTo>
                  <a:pt x="4347000" y="2268000"/>
                </a:lnTo>
                <a:lnTo>
                  <a:pt x="4172400" y="2503710"/>
                </a:lnTo>
                <a:lnTo>
                  <a:pt x="41724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l-NL" smtClean="0"/>
              <a:t>Klik op het pictogram als u een afbeelding wilt toevoegen</a:t>
            </a:r>
            <a:endParaRPr lang="nl-NL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521233" y="1864266"/>
            <a:ext cx="5826215" cy="406800"/>
          </a:xfrm>
        </p:spPr>
        <p:txBody>
          <a:bodyPr anchor="ctr">
            <a:normAutofit/>
          </a:bodyPr>
          <a:lstStyle>
            <a:lvl1pPr algn="l">
              <a:lnSpc>
                <a:spcPct val="90000"/>
              </a:lnSpc>
              <a:defRPr sz="3500">
                <a:solidFill>
                  <a:schemeClr val="tx2"/>
                </a:solidFill>
                <a:latin typeface="RijksoverheidSansWebText Italic" panose="020B05030402020D0203" pitchFamily="34" charset="0"/>
                <a:ea typeface="RijksoverheidSansWebText Italic" panose="020B05030402020D0203" pitchFamily="34" charset="0"/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16" name="Tijdelijke aanduiding voor tekst 5"/>
          <p:cNvSpPr>
            <a:spLocks noGrp="1"/>
          </p:cNvSpPr>
          <p:nvPr>
            <p:ph type="body" sz="quarter" idx="16" hasCustomPrompt="1"/>
          </p:nvPr>
        </p:nvSpPr>
        <p:spPr>
          <a:xfrm>
            <a:off x="5521233" y="2303285"/>
            <a:ext cx="5825967" cy="406800"/>
          </a:xfrm>
        </p:spPr>
        <p:txBody>
          <a:bodyPr/>
          <a:lstStyle>
            <a:lvl1pPr>
              <a:defRPr sz="35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l-NL" dirty="0" smtClean="0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72282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_Mobilit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37024B1-2A34-4DA1-A5D9-531CC395796C}" type="datetime1">
              <a:rPr lang="nl-NL" smtClean="0"/>
              <a:pPr/>
              <a:t>1-10-2019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|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608C84-FCC8-4DD1-AF43-C0665B80C463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241" y="1870521"/>
            <a:ext cx="800477" cy="800477"/>
          </a:xfrm>
          <a:prstGeom prst="rect">
            <a:avLst/>
          </a:prstGeom>
        </p:spPr>
      </p:pic>
      <p:sp>
        <p:nvSpPr>
          <p:cNvPr id="11" name="Rechthoek 10"/>
          <p:cNvSpPr/>
          <p:nvPr userDrawn="1"/>
        </p:nvSpPr>
        <p:spPr>
          <a:xfrm>
            <a:off x="4443987" y="2970644"/>
            <a:ext cx="223200" cy="39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675" y="5983763"/>
            <a:ext cx="838391" cy="658112"/>
          </a:xfrm>
          <a:prstGeom prst="rect">
            <a:avLst/>
          </a:prstGeom>
        </p:spPr>
      </p:pic>
      <p:sp>
        <p:nvSpPr>
          <p:cNvPr id="12" name="Tijdelijke aanduiding voor tekst 4"/>
          <p:cNvSpPr>
            <a:spLocks noGrp="1"/>
          </p:cNvSpPr>
          <p:nvPr>
            <p:ph type="body" sz="quarter" idx="13"/>
          </p:nvPr>
        </p:nvSpPr>
        <p:spPr>
          <a:xfrm>
            <a:off x="4438800" y="3308400"/>
            <a:ext cx="6908400" cy="1994400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14" name="Tijdelijke aanduiding voor afbeelding 51"/>
          <p:cNvSpPr>
            <a:spLocks noGrp="1" noChangeAspect="1"/>
          </p:cNvSpPr>
          <p:nvPr>
            <p:ph type="pic" sz="quarter" idx="15"/>
          </p:nvPr>
        </p:nvSpPr>
        <p:spPr>
          <a:xfrm>
            <a:off x="0" y="0"/>
            <a:ext cx="4347000" cy="6858000"/>
          </a:xfrm>
          <a:custGeom>
            <a:avLst/>
            <a:gdLst>
              <a:gd name="connsiteX0" fmla="*/ 0 w 4347000"/>
              <a:gd name="connsiteY0" fmla="*/ 0 h 6858000"/>
              <a:gd name="connsiteX1" fmla="*/ 4172400 w 4347000"/>
              <a:gd name="connsiteY1" fmla="*/ 0 h 6858000"/>
              <a:gd name="connsiteX2" fmla="*/ 4172400 w 4347000"/>
              <a:gd name="connsiteY2" fmla="*/ 2032290 h 6858000"/>
              <a:gd name="connsiteX3" fmla="*/ 4347000 w 4347000"/>
              <a:gd name="connsiteY3" fmla="*/ 2268000 h 6858000"/>
              <a:gd name="connsiteX4" fmla="*/ 4172400 w 4347000"/>
              <a:gd name="connsiteY4" fmla="*/ 2503710 h 6858000"/>
              <a:gd name="connsiteX5" fmla="*/ 4172400 w 4347000"/>
              <a:gd name="connsiteY5" fmla="*/ 6858000 h 6858000"/>
              <a:gd name="connsiteX6" fmla="*/ 0 w 4347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7000" h="6858000">
                <a:moveTo>
                  <a:pt x="0" y="0"/>
                </a:moveTo>
                <a:lnTo>
                  <a:pt x="4172400" y="0"/>
                </a:lnTo>
                <a:lnTo>
                  <a:pt x="4172400" y="2032290"/>
                </a:lnTo>
                <a:lnTo>
                  <a:pt x="4347000" y="2268000"/>
                </a:lnTo>
                <a:lnTo>
                  <a:pt x="4172400" y="2503710"/>
                </a:lnTo>
                <a:lnTo>
                  <a:pt x="41724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l-NL" smtClean="0"/>
              <a:t>Klik op het pictogram als u een afbeelding wilt toevoegen</a:t>
            </a:r>
            <a:endParaRPr lang="nl-NL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521233" y="1864266"/>
            <a:ext cx="5826215" cy="406800"/>
          </a:xfrm>
        </p:spPr>
        <p:txBody>
          <a:bodyPr anchor="ctr">
            <a:normAutofit/>
          </a:bodyPr>
          <a:lstStyle>
            <a:lvl1pPr algn="l">
              <a:lnSpc>
                <a:spcPct val="90000"/>
              </a:lnSpc>
              <a:defRPr sz="3500">
                <a:solidFill>
                  <a:schemeClr val="tx2"/>
                </a:solidFill>
                <a:latin typeface="RijksoverheidSansWebText Italic" panose="020B05030402020D0203" pitchFamily="34" charset="0"/>
                <a:ea typeface="RijksoverheidSansWebText Italic" panose="020B05030402020D0203" pitchFamily="34" charset="0"/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16" name="Tijdelijke aanduiding voor tekst 5"/>
          <p:cNvSpPr>
            <a:spLocks noGrp="1"/>
          </p:cNvSpPr>
          <p:nvPr>
            <p:ph type="body" sz="quarter" idx="16" hasCustomPrompt="1"/>
          </p:nvPr>
        </p:nvSpPr>
        <p:spPr>
          <a:xfrm>
            <a:off x="5521233" y="2303285"/>
            <a:ext cx="5825967" cy="406800"/>
          </a:xfrm>
        </p:spPr>
        <p:txBody>
          <a:bodyPr/>
          <a:lstStyle>
            <a:lvl1pPr>
              <a:defRPr sz="35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l-NL" dirty="0" smtClean="0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33710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_Financië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37024B1-2A34-4DA1-A5D9-531CC395796C}" type="datetime1">
              <a:rPr lang="nl-NL" smtClean="0"/>
              <a:pPr/>
              <a:t>1-10-2019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|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608C84-FCC8-4DD1-AF43-C0665B80C463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241" y="1870521"/>
            <a:ext cx="800477" cy="800477"/>
          </a:xfrm>
          <a:prstGeom prst="rect">
            <a:avLst/>
          </a:prstGeom>
        </p:spPr>
      </p:pic>
      <p:sp>
        <p:nvSpPr>
          <p:cNvPr id="11" name="Rechthoek 10"/>
          <p:cNvSpPr/>
          <p:nvPr userDrawn="1"/>
        </p:nvSpPr>
        <p:spPr>
          <a:xfrm>
            <a:off x="4443987" y="2970644"/>
            <a:ext cx="223200" cy="39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675" y="5983763"/>
            <a:ext cx="838391" cy="658112"/>
          </a:xfrm>
          <a:prstGeom prst="rect">
            <a:avLst/>
          </a:prstGeom>
        </p:spPr>
      </p:pic>
      <p:sp>
        <p:nvSpPr>
          <p:cNvPr id="12" name="Tijdelijke aanduiding voor tekst 4"/>
          <p:cNvSpPr>
            <a:spLocks noGrp="1"/>
          </p:cNvSpPr>
          <p:nvPr>
            <p:ph type="body" sz="quarter" idx="13"/>
          </p:nvPr>
        </p:nvSpPr>
        <p:spPr>
          <a:xfrm>
            <a:off x="4438800" y="3308400"/>
            <a:ext cx="6908400" cy="1994400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14" name="Tijdelijke aanduiding voor afbeelding 51"/>
          <p:cNvSpPr>
            <a:spLocks noGrp="1" noChangeAspect="1"/>
          </p:cNvSpPr>
          <p:nvPr>
            <p:ph type="pic" sz="quarter" idx="15"/>
          </p:nvPr>
        </p:nvSpPr>
        <p:spPr>
          <a:xfrm>
            <a:off x="0" y="0"/>
            <a:ext cx="4347000" cy="6858000"/>
          </a:xfrm>
          <a:custGeom>
            <a:avLst/>
            <a:gdLst>
              <a:gd name="connsiteX0" fmla="*/ 0 w 4347000"/>
              <a:gd name="connsiteY0" fmla="*/ 0 h 6858000"/>
              <a:gd name="connsiteX1" fmla="*/ 4172400 w 4347000"/>
              <a:gd name="connsiteY1" fmla="*/ 0 h 6858000"/>
              <a:gd name="connsiteX2" fmla="*/ 4172400 w 4347000"/>
              <a:gd name="connsiteY2" fmla="*/ 2032290 h 6858000"/>
              <a:gd name="connsiteX3" fmla="*/ 4347000 w 4347000"/>
              <a:gd name="connsiteY3" fmla="*/ 2268000 h 6858000"/>
              <a:gd name="connsiteX4" fmla="*/ 4172400 w 4347000"/>
              <a:gd name="connsiteY4" fmla="*/ 2503710 h 6858000"/>
              <a:gd name="connsiteX5" fmla="*/ 4172400 w 4347000"/>
              <a:gd name="connsiteY5" fmla="*/ 6858000 h 6858000"/>
              <a:gd name="connsiteX6" fmla="*/ 0 w 4347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7000" h="6858000">
                <a:moveTo>
                  <a:pt x="0" y="0"/>
                </a:moveTo>
                <a:lnTo>
                  <a:pt x="4172400" y="0"/>
                </a:lnTo>
                <a:lnTo>
                  <a:pt x="4172400" y="2032290"/>
                </a:lnTo>
                <a:lnTo>
                  <a:pt x="4347000" y="2268000"/>
                </a:lnTo>
                <a:lnTo>
                  <a:pt x="4172400" y="2503710"/>
                </a:lnTo>
                <a:lnTo>
                  <a:pt x="41724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l-NL" smtClean="0"/>
              <a:t>Klik op het pictogram als u een afbeelding wilt toevoegen</a:t>
            </a:r>
            <a:endParaRPr lang="nl-NL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521233" y="1864266"/>
            <a:ext cx="5826215" cy="406800"/>
          </a:xfrm>
        </p:spPr>
        <p:txBody>
          <a:bodyPr anchor="ctr">
            <a:normAutofit/>
          </a:bodyPr>
          <a:lstStyle>
            <a:lvl1pPr algn="l">
              <a:lnSpc>
                <a:spcPct val="90000"/>
              </a:lnSpc>
              <a:defRPr sz="3500">
                <a:solidFill>
                  <a:schemeClr val="tx2"/>
                </a:solidFill>
                <a:latin typeface="RijksoverheidSansWebText Italic" panose="020B05030402020D0203" pitchFamily="34" charset="0"/>
                <a:ea typeface="RijksoverheidSansWebText Italic" panose="020B05030402020D0203" pitchFamily="34" charset="0"/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16" name="Tijdelijke aanduiding voor tekst 5"/>
          <p:cNvSpPr>
            <a:spLocks noGrp="1"/>
          </p:cNvSpPr>
          <p:nvPr>
            <p:ph type="body" sz="quarter" idx="16" hasCustomPrompt="1"/>
          </p:nvPr>
        </p:nvSpPr>
        <p:spPr>
          <a:xfrm>
            <a:off x="5521233" y="2303285"/>
            <a:ext cx="5825967" cy="406800"/>
          </a:xfrm>
        </p:spPr>
        <p:txBody>
          <a:bodyPr/>
          <a:lstStyle>
            <a:lvl1pPr>
              <a:defRPr sz="35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l-NL" dirty="0" smtClean="0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04934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_ArbeidEnScho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37024B1-2A34-4DA1-A5D9-531CC395796C}" type="datetime1">
              <a:rPr lang="nl-NL" smtClean="0"/>
              <a:pPr/>
              <a:t>1-10-2019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|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608C84-FCC8-4DD1-AF43-C0665B80C463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241" y="1870521"/>
            <a:ext cx="800477" cy="800477"/>
          </a:xfrm>
          <a:prstGeom prst="rect">
            <a:avLst/>
          </a:prstGeom>
        </p:spPr>
      </p:pic>
      <p:sp>
        <p:nvSpPr>
          <p:cNvPr id="11" name="Rechthoek 10"/>
          <p:cNvSpPr/>
          <p:nvPr userDrawn="1"/>
        </p:nvSpPr>
        <p:spPr>
          <a:xfrm>
            <a:off x="4443987" y="2970644"/>
            <a:ext cx="223200" cy="39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675" y="5983763"/>
            <a:ext cx="838391" cy="658112"/>
          </a:xfrm>
          <a:prstGeom prst="rect">
            <a:avLst/>
          </a:prstGeom>
        </p:spPr>
      </p:pic>
      <p:sp>
        <p:nvSpPr>
          <p:cNvPr id="12" name="Tijdelijke aanduiding voor tekst 4"/>
          <p:cNvSpPr>
            <a:spLocks noGrp="1"/>
          </p:cNvSpPr>
          <p:nvPr>
            <p:ph type="body" sz="quarter" idx="13"/>
          </p:nvPr>
        </p:nvSpPr>
        <p:spPr>
          <a:xfrm>
            <a:off x="4438800" y="3308400"/>
            <a:ext cx="6908400" cy="1994400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14" name="Tijdelijke aanduiding voor afbeelding 51"/>
          <p:cNvSpPr>
            <a:spLocks noGrp="1" noChangeAspect="1"/>
          </p:cNvSpPr>
          <p:nvPr>
            <p:ph type="pic" sz="quarter" idx="15"/>
          </p:nvPr>
        </p:nvSpPr>
        <p:spPr>
          <a:xfrm>
            <a:off x="0" y="0"/>
            <a:ext cx="4347000" cy="6858000"/>
          </a:xfrm>
          <a:custGeom>
            <a:avLst/>
            <a:gdLst>
              <a:gd name="connsiteX0" fmla="*/ 0 w 4347000"/>
              <a:gd name="connsiteY0" fmla="*/ 0 h 6858000"/>
              <a:gd name="connsiteX1" fmla="*/ 4172400 w 4347000"/>
              <a:gd name="connsiteY1" fmla="*/ 0 h 6858000"/>
              <a:gd name="connsiteX2" fmla="*/ 4172400 w 4347000"/>
              <a:gd name="connsiteY2" fmla="*/ 2032290 h 6858000"/>
              <a:gd name="connsiteX3" fmla="*/ 4347000 w 4347000"/>
              <a:gd name="connsiteY3" fmla="*/ 2268000 h 6858000"/>
              <a:gd name="connsiteX4" fmla="*/ 4172400 w 4347000"/>
              <a:gd name="connsiteY4" fmla="*/ 2503710 h 6858000"/>
              <a:gd name="connsiteX5" fmla="*/ 4172400 w 4347000"/>
              <a:gd name="connsiteY5" fmla="*/ 6858000 h 6858000"/>
              <a:gd name="connsiteX6" fmla="*/ 0 w 4347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7000" h="6858000">
                <a:moveTo>
                  <a:pt x="0" y="0"/>
                </a:moveTo>
                <a:lnTo>
                  <a:pt x="4172400" y="0"/>
                </a:lnTo>
                <a:lnTo>
                  <a:pt x="4172400" y="2032290"/>
                </a:lnTo>
                <a:lnTo>
                  <a:pt x="4347000" y="2268000"/>
                </a:lnTo>
                <a:lnTo>
                  <a:pt x="4172400" y="2503710"/>
                </a:lnTo>
                <a:lnTo>
                  <a:pt x="41724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l-NL" smtClean="0"/>
              <a:t>Klik op het pictogram als u een afbeelding wilt toevoegen</a:t>
            </a:r>
            <a:endParaRPr lang="nl-NL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521233" y="1864266"/>
            <a:ext cx="5826215" cy="406800"/>
          </a:xfrm>
        </p:spPr>
        <p:txBody>
          <a:bodyPr anchor="ctr">
            <a:normAutofit/>
          </a:bodyPr>
          <a:lstStyle>
            <a:lvl1pPr algn="l">
              <a:lnSpc>
                <a:spcPct val="90000"/>
              </a:lnSpc>
              <a:defRPr sz="3500">
                <a:solidFill>
                  <a:schemeClr val="tx2"/>
                </a:solidFill>
                <a:latin typeface="RijksoverheidSansWebText Italic" panose="020B05030402020D0203" pitchFamily="34" charset="0"/>
                <a:ea typeface="RijksoverheidSansWebText Italic" panose="020B05030402020D0203" pitchFamily="34" charset="0"/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16" name="Tijdelijke aanduiding voor tekst 5"/>
          <p:cNvSpPr>
            <a:spLocks noGrp="1"/>
          </p:cNvSpPr>
          <p:nvPr>
            <p:ph type="body" sz="quarter" idx="16" hasCustomPrompt="1"/>
          </p:nvPr>
        </p:nvSpPr>
        <p:spPr>
          <a:xfrm>
            <a:off x="5521233" y="2303285"/>
            <a:ext cx="5825967" cy="406800"/>
          </a:xfrm>
        </p:spPr>
        <p:txBody>
          <a:bodyPr/>
          <a:lstStyle>
            <a:lvl1pPr>
              <a:defRPr sz="35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l-NL" dirty="0" smtClean="0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96457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afb.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8"/>
          <p:cNvSpPr>
            <a:spLocks noGrp="1"/>
          </p:cNvSpPr>
          <p:nvPr>
            <p:ph type="pic" sz="quarter" idx="13"/>
          </p:nvPr>
        </p:nvSpPr>
        <p:spPr>
          <a:xfrm>
            <a:off x="6235700" y="1"/>
            <a:ext cx="6094800" cy="6858000"/>
          </a:xfrm>
          <a:solidFill>
            <a:schemeClr val="bg2"/>
          </a:solidFill>
        </p:spPr>
        <p:txBody>
          <a:bodyPr/>
          <a:lstStyle/>
          <a:p>
            <a:r>
              <a:rPr lang="nl-NL" smtClean="0"/>
              <a:t>Klik op het pictogram als u een afbeelding wilt toevoegen</a:t>
            </a:r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943991"/>
            <a:ext cx="4953000" cy="592818"/>
          </a:xfrm>
        </p:spPr>
        <p:txBody>
          <a:bodyPr lIns="0" tIns="0" bIns="0">
            <a:normAutofit/>
          </a:bodyPr>
          <a:lstStyle>
            <a:lvl1pPr>
              <a:defRPr sz="3500"/>
            </a:lvl1pPr>
          </a:lstStyle>
          <a:p>
            <a:r>
              <a:rPr lang="nl-NL" dirty="0" smtClean="0"/>
              <a:t>Klimaatakkoord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53000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A35D8-F18F-4010-9222-86278276E002}" type="datetime1">
              <a:rPr lang="nl-NL" smtClean="0"/>
              <a:t>1-10-2019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|</a:t>
            </a: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8C84-FCC8-4DD1-AF43-C0665B80C463}" type="slidenum">
              <a:rPr lang="nl-NL" smtClean="0"/>
              <a:t>‹nr.›</a:t>
            </a:fld>
            <a:endParaRPr lang="nl-NL"/>
          </a:p>
        </p:txBody>
      </p:sp>
      <p:sp>
        <p:nvSpPr>
          <p:cNvPr id="12" name="Rechthoek 11"/>
          <p:cNvSpPr/>
          <p:nvPr userDrawn="1"/>
        </p:nvSpPr>
        <p:spPr>
          <a:xfrm>
            <a:off x="838200" y="1661417"/>
            <a:ext cx="223200" cy="39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200" y="5985208"/>
            <a:ext cx="838391" cy="656533"/>
          </a:xfrm>
          <a:prstGeom prst="rect">
            <a:avLst/>
          </a:prstGeom>
        </p:spPr>
      </p:pic>
      <p:sp>
        <p:nvSpPr>
          <p:cNvPr id="14" name="Afgeronde rechthoek 13"/>
          <p:cNvSpPr/>
          <p:nvPr userDrawn="1"/>
        </p:nvSpPr>
        <p:spPr>
          <a:xfrm>
            <a:off x="12522200" y="3116683"/>
            <a:ext cx="2656114" cy="2868525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 smtClean="0">
                <a:solidFill>
                  <a:schemeClr val="tx2"/>
                </a:solidFill>
              </a:rPr>
              <a:t>Indien</a:t>
            </a:r>
            <a:r>
              <a:rPr lang="nl-NL" sz="1400" baseline="0" dirty="0" smtClean="0">
                <a:solidFill>
                  <a:schemeClr val="tx2"/>
                </a:solidFill>
              </a:rPr>
              <a:t> het logo niet zichtbaar is:</a:t>
            </a:r>
          </a:p>
          <a:p>
            <a:pPr algn="ctr"/>
            <a:endParaRPr lang="nl-NL" sz="1400" baseline="0" dirty="0" smtClean="0">
              <a:solidFill>
                <a:schemeClr val="tx2"/>
              </a:solidFill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nl-NL" sz="1400" baseline="0" dirty="0" smtClean="0">
                <a:solidFill>
                  <a:schemeClr val="tx2"/>
                </a:solidFill>
              </a:rPr>
              <a:t>Klik met de rechtermuisknop op de afbeelding.</a:t>
            </a:r>
          </a:p>
          <a:p>
            <a:pPr marL="342900" indent="-342900" algn="l">
              <a:buFont typeface="+mj-lt"/>
              <a:buAutoNum type="arabicPeriod"/>
            </a:pPr>
            <a:endParaRPr lang="nl-NL" sz="1400" baseline="0" dirty="0" smtClean="0">
              <a:solidFill>
                <a:schemeClr val="tx2"/>
              </a:solidFill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nl-NL" sz="1400" baseline="0" dirty="0" smtClean="0">
                <a:solidFill>
                  <a:schemeClr val="tx2"/>
                </a:solidFill>
              </a:rPr>
              <a:t>Klik op Naar achtergrond.</a:t>
            </a:r>
            <a:endParaRPr lang="nl-NL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2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afb. 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662" y="0"/>
            <a:ext cx="6096338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943991"/>
            <a:ext cx="4953000" cy="592818"/>
          </a:xfrm>
        </p:spPr>
        <p:txBody>
          <a:bodyPr lIns="0" tIns="0" bIns="0">
            <a:normAutofit/>
          </a:bodyPr>
          <a:lstStyle>
            <a:lvl1pPr>
              <a:defRPr sz="3500"/>
            </a:lvl1pPr>
          </a:lstStyle>
          <a:p>
            <a:r>
              <a:rPr lang="nl-NL" dirty="0" smtClean="0"/>
              <a:t>Klimaatakkoord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53000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A35D8-F18F-4010-9222-86278276E002}" type="datetime1">
              <a:rPr lang="nl-NL" smtClean="0"/>
              <a:t>1-10-2019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|</a:t>
            </a: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8C84-FCC8-4DD1-AF43-C0665B80C463}" type="slidenum">
              <a:rPr lang="nl-NL" smtClean="0"/>
              <a:t>‹nr.›</a:t>
            </a:fld>
            <a:endParaRPr lang="nl-NL"/>
          </a:p>
        </p:txBody>
      </p:sp>
      <p:sp>
        <p:nvSpPr>
          <p:cNvPr id="13" name="Rechthoek 12"/>
          <p:cNvSpPr/>
          <p:nvPr userDrawn="1"/>
        </p:nvSpPr>
        <p:spPr>
          <a:xfrm>
            <a:off x="838200" y="1661417"/>
            <a:ext cx="223200" cy="39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675" y="5983763"/>
            <a:ext cx="838391" cy="65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58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kst 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07704" y="1080000"/>
            <a:ext cx="5157787" cy="1325563"/>
          </a:xfrm>
        </p:spPr>
        <p:txBody>
          <a:bodyPr lIns="0" tIns="0" bIns="0">
            <a:normAutofit/>
          </a:bodyPr>
          <a:lstStyle>
            <a:lvl1pPr>
              <a:defRPr sz="3500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CFD99-F048-40F4-85F1-14729E3668BA}" type="datetime1">
              <a:rPr lang="nl-NL" smtClean="0"/>
              <a:t>1-10-2019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|</a:t>
            </a:r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8C84-FCC8-4DD1-AF43-C0665B80C463}" type="slidenum">
              <a:rPr lang="nl-NL" smtClean="0"/>
              <a:t>‹nr.›</a:t>
            </a:fld>
            <a:endParaRPr lang="nl-NL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4"/>
          </p:nvPr>
        </p:nvSpPr>
        <p:spPr>
          <a:xfrm>
            <a:off x="907704" y="2665913"/>
            <a:ext cx="5157787" cy="3112087"/>
          </a:xfrm>
        </p:spPr>
        <p:txBody>
          <a:bodyPr lIns="0" tIns="0" bIns="0">
            <a:normAutofit/>
          </a:bodyPr>
          <a:lstStyle>
            <a:lvl1pPr>
              <a:lnSpc>
                <a:spcPct val="100000"/>
              </a:lnSpc>
              <a:buClr>
                <a:schemeClr val="tx1"/>
              </a:buClr>
              <a:defRPr sz="200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buClr>
                <a:schemeClr val="tx1"/>
              </a:buClr>
              <a:defRPr sz="2000">
                <a:solidFill>
                  <a:schemeClr val="tx2"/>
                </a:solidFill>
              </a:defRPr>
            </a:lvl2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</p:txBody>
      </p:sp>
      <p:sp>
        <p:nvSpPr>
          <p:cNvPr id="4" name="Rechthoek 3"/>
          <p:cNvSpPr/>
          <p:nvPr userDrawn="1"/>
        </p:nvSpPr>
        <p:spPr>
          <a:xfrm>
            <a:off x="907704" y="2515938"/>
            <a:ext cx="223200" cy="39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675" y="5983763"/>
            <a:ext cx="838391" cy="658112"/>
          </a:xfrm>
          <a:prstGeom prst="rect">
            <a:avLst/>
          </a:prstGeom>
        </p:spPr>
      </p:pic>
      <p:sp>
        <p:nvSpPr>
          <p:cNvPr id="6" name="Tijdelijke aanduiding voor afbeelding 5"/>
          <p:cNvSpPr>
            <a:spLocks noGrp="1"/>
          </p:cNvSpPr>
          <p:nvPr>
            <p:ph type="pic" sz="quarter" idx="15"/>
          </p:nvPr>
        </p:nvSpPr>
        <p:spPr>
          <a:xfrm>
            <a:off x="7315200" y="1079499"/>
            <a:ext cx="3960000" cy="4698000"/>
          </a:xfrm>
        </p:spPr>
        <p:txBody>
          <a:bodyPr/>
          <a:lstStyle/>
          <a:p>
            <a:r>
              <a:rPr lang="nl-NL" smtClean="0"/>
              <a:t>Klik op het pictogram als u een afbeelding wilt toevoegen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2850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07704" y="1080000"/>
            <a:ext cx="5157787" cy="1325563"/>
          </a:xfrm>
        </p:spPr>
        <p:txBody>
          <a:bodyPr lIns="0" tIns="0" bIns="0">
            <a:normAutofit/>
          </a:bodyPr>
          <a:lstStyle>
            <a:lvl1pPr>
              <a:defRPr sz="3500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CFD99-F048-40F4-85F1-14729E3668BA}" type="datetime1">
              <a:rPr lang="nl-NL" smtClean="0"/>
              <a:t>1-10-2019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|</a:t>
            </a:r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8C84-FCC8-4DD1-AF43-C0665B80C463}" type="slidenum">
              <a:rPr lang="nl-NL" smtClean="0"/>
              <a:t>‹nr.›</a:t>
            </a:fld>
            <a:endParaRPr lang="nl-NL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4"/>
          </p:nvPr>
        </p:nvSpPr>
        <p:spPr>
          <a:xfrm>
            <a:off x="907704" y="2665913"/>
            <a:ext cx="5157787" cy="3112087"/>
          </a:xfrm>
        </p:spPr>
        <p:txBody>
          <a:bodyPr lIns="0" tIns="0" bIns="0">
            <a:normAutofit/>
          </a:bodyPr>
          <a:lstStyle>
            <a:lvl1pPr marL="342900" indent="-3429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buClr>
                <a:schemeClr val="tx1"/>
              </a:buClr>
              <a:defRPr sz="2000">
                <a:solidFill>
                  <a:schemeClr val="tx2"/>
                </a:solidFill>
              </a:defRPr>
            </a:lvl2pPr>
          </a:lstStyle>
          <a:p>
            <a:pPr lvl="0"/>
            <a:r>
              <a:rPr lang="nl-NL" smtClean="0"/>
              <a:t>Tekststijl van het model bewerken</a:t>
            </a:r>
          </a:p>
        </p:txBody>
      </p:sp>
      <p:pic>
        <p:nvPicPr>
          <p:cNvPr id="3" name="Afbeelding 2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4"/>
          <a:stretch/>
        </p:blipFill>
        <p:spPr>
          <a:xfrm>
            <a:off x="7315200" y="1080000"/>
            <a:ext cx="3960000" cy="4698000"/>
          </a:xfrm>
          <a:prstGeom prst="rect">
            <a:avLst/>
          </a:prstGeom>
        </p:spPr>
      </p:pic>
      <p:sp>
        <p:nvSpPr>
          <p:cNvPr id="4" name="Rechthoek 3"/>
          <p:cNvSpPr/>
          <p:nvPr userDrawn="1"/>
        </p:nvSpPr>
        <p:spPr>
          <a:xfrm>
            <a:off x="907704" y="2515938"/>
            <a:ext cx="223200" cy="39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5" hasCustomPrompt="1"/>
          </p:nvPr>
        </p:nvSpPr>
        <p:spPr>
          <a:xfrm>
            <a:off x="7844590" y="1587500"/>
            <a:ext cx="3146400" cy="353314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500" spc="-150" baseline="0">
                <a:solidFill>
                  <a:schemeClr val="tx2"/>
                </a:solidFill>
                <a:latin typeface="RijksoverheidSansWebText Italic" panose="020B05030402020D0203" pitchFamily="34" charset="0"/>
                <a:ea typeface="RijksoverheidSansWebText Italic" panose="020B05030402020D0203" pitchFamily="34" charset="0"/>
              </a:defRPr>
            </a:lvl1pPr>
            <a:lvl2pPr>
              <a:defRPr sz="3500">
                <a:solidFill>
                  <a:schemeClr val="tx2"/>
                </a:solidFill>
                <a:latin typeface="RijksoverheidSansWebText Italic" panose="020B05030402020D0203" pitchFamily="34" charset="0"/>
                <a:ea typeface="RijksoverheidSansWebText Italic" panose="020B05030402020D0203" pitchFamily="34" charset="0"/>
              </a:defRPr>
            </a:lvl2pPr>
            <a:lvl3pPr>
              <a:defRPr sz="3500">
                <a:solidFill>
                  <a:schemeClr val="tx2"/>
                </a:solidFill>
                <a:latin typeface="RijksoverheidSansWebText Italic" panose="020B05030402020D0203" pitchFamily="34" charset="0"/>
                <a:ea typeface="RijksoverheidSansWebText Italic" panose="020B05030402020D0203" pitchFamily="34" charset="0"/>
              </a:defRPr>
            </a:lvl3pPr>
            <a:lvl4pPr>
              <a:defRPr sz="3500">
                <a:solidFill>
                  <a:schemeClr val="tx2"/>
                </a:solidFill>
                <a:latin typeface="RijksoverheidSansWebText Italic" panose="020B05030402020D0203" pitchFamily="34" charset="0"/>
                <a:ea typeface="RijksoverheidSansWebText Italic" panose="020B05030402020D0203" pitchFamily="34" charset="0"/>
              </a:defRPr>
            </a:lvl4pPr>
            <a:lvl5pPr>
              <a:defRPr sz="3500">
                <a:solidFill>
                  <a:schemeClr val="tx2"/>
                </a:solidFill>
                <a:latin typeface="RijksoverheidSansWebText Italic" panose="020B05030402020D0203" pitchFamily="34" charset="0"/>
                <a:ea typeface="RijksoverheidSansWebText Italic" panose="020B05030402020D0203" pitchFamily="34" charset="0"/>
              </a:defRPr>
            </a:lvl5pPr>
          </a:lstStyle>
          <a:p>
            <a:pPr lvl="0"/>
            <a:r>
              <a:rPr lang="nl-NL" dirty="0" smtClean="0"/>
              <a:t>“Quote”</a:t>
            </a: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6" hasCustomPrompt="1"/>
          </p:nvPr>
        </p:nvSpPr>
        <p:spPr>
          <a:xfrm>
            <a:off x="7844825" y="5265738"/>
            <a:ext cx="3146165" cy="27781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>
              <a:defRPr sz="2000">
                <a:solidFill>
                  <a:schemeClr val="tx2"/>
                </a:solidFill>
                <a:latin typeface="+mj-lt"/>
              </a:defRPr>
            </a:lvl2pPr>
            <a:lvl3pPr>
              <a:defRPr sz="2000">
                <a:solidFill>
                  <a:schemeClr val="tx2"/>
                </a:solidFill>
                <a:latin typeface="+mj-lt"/>
              </a:defRPr>
            </a:lvl3pPr>
            <a:lvl4pPr>
              <a:defRPr sz="2000">
                <a:solidFill>
                  <a:schemeClr val="tx2"/>
                </a:solidFill>
                <a:latin typeface="+mj-lt"/>
              </a:defRPr>
            </a:lvl4pPr>
            <a:lvl5pPr>
              <a:defRPr sz="20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nl-NL" dirty="0" smtClean="0"/>
              <a:t>~ Bron ~</a:t>
            </a:r>
            <a:endParaRPr lang="nl-NL" dirty="0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675" y="5983763"/>
            <a:ext cx="838391" cy="65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993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00000" y="720000"/>
            <a:ext cx="10231675" cy="645528"/>
          </a:xfrm>
        </p:spPr>
        <p:txBody>
          <a:bodyPr lIns="0" tIns="0" bIns="0">
            <a:normAutofit/>
          </a:bodyPr>
          <a:lstStyle>
            <a:lvl1pPr>
              <a:defRPr sz="3500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23051-A2E7-4E77-ADD0-20BC55A8EFF2}" type="datetime1">
              <a:rPr lang="nl-NL" smtClean="0"/>
              <a:t>1-10-2019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|</a:t>
            </a: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8C84-FCC8-4DD1-AF43-C0665B80C463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grafiek 7"/>
          <p:cNvSpPr>
            <a:spLocks noGrp="1"/>
          </p:cNvSpPr>
          <p:nvPr>
            <p:ph type="chart" sz="quarter" idx="13" hasCustomPrompt="1"/>
          </p:nvPr>
        </p:nvSpPr>
        <p:spPr>
          <a:xfrm>
            <a:off x="900113" y="1684339"/>
            <a:ext cx="10231562" cy="3830938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l-NL" dirty="0" smtClean="0"/>
              <a:t>Klik op het icoontje om een grafiek te maken.</a:t>
            </a:r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675" y="5983763"/>
            <a:ext cx="838391" cy="658112"/>
          </a:xfrm>
          <a:prstGeom prst="rect">
            <a:avLst/>
          </a:prstGeom>
        </p:spPr>
      </p:pic>
      <p:sp>
        <p:nvSpPr>
          <p:cNvPr id="11" name="Rechthoek 10"/>
          <p:cNvSpPr/>
          <p:nvPr userDrawn="1"/>
        </p:nvSpPr>
        <p:spPr>
          <a:xfrm>
            <a:off x="900000" y="1419593"/>
            <a:ext cx="223200" cy="39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6534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8583-80AD-4F72-84C4-D4F989726A49}" type="datetimeFigureOut">
              <a:rPr lang="nl-NL" smtClean="0"/>
              <a:t>1-10-2019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A6282-0374-41F9-A7CD-778578C4F87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62168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fbeeldingGroot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BCBC92-1E44-422C-A677-A38A9E0CEF6A}" type="datetime1">
              <a:rPr lang="nl-NL" smtClean="0"/>
              <a:pPr/>
              <a:t>1-10-2019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|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608C84-FCC8-4DD1-AF43-C0665B80C463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200" y="5985208"/>
            <a:ext cx="838391" cy="656533"/>
          </a:xfrm>
          <a:prstGeom prst="rect">
            <a:avLst/>
          </a:prstGeom>
        </p:spPr>
      </p:pic>
      <p:sp>
        <p:nvSpPr>
          <p:cNvPr id="6" name="Afgeronde rechthoek 5"/>
          <p:cNvSpPr/>
          <p:nvPr userDrawn="1"/>
        </p:nvSpPr>
        <p:spPr>
          <a:xfrm>
            <a:off x="12369800" y="3114675"/>
            <a:ext cx="2656114" cy="2868525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 smtClean="0">
                <a:solidFill>
                  <a:schemeClr val="tx2"/>
                </a:solidFill>
              </a:rPr>
              <a:t>Om de achtergrond te wijzingen klikt u met de rechtermuisknop op de dia.</a:t>
            </a:r>
          </a:p>
          <a:p>
            <a:pPr algn="ctr"/>
            <a:endParaRPr lang="nl-NL" sz="1400" dirty="0" smtClean="0">
              <a:solidFill>
                <a:schemeClr val="tx2"/>
              </a:solidFill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nl-NL" sz="1400" dirty="0" smtClean="0">
                <a:solidFill>
                  <a:schemeClr val="tx2"/>
                </a:solidFill>
              </a:rPr>
              <a:t>Klik op “Achtergrond opmaken”</a:t>
            </a:r>
          </a:p>
          <a:p>
            <a:pPr marL="342900" indent="-342900" algn="l">
              <a:buFont typeface="+mj-lt"/>
              <a:buAutoNum type="arabicPeriod"/>
            </a:pPr>
            <a:endParaRPr lang="nl-NL" sz="1400" dirty="0" smtClean="0">
              <a:solidFill>
                <a:schemeClr val="tx2"/>
              </a:solidFill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nl-NL" sz="1400" dirty="0" smtClean="0">
                <a:solidFill>
                  <a:schemeClr val="tx2"/>
                </a:solidFill>
              </a:rPr>
              <a:t>Kies voor Opvulling met afbeelding of </a:t>
            </a:r>
            <a:r>
              <a:rPr lang="nl-NL" sz="1400" dirty="0" err="1" smtClean="0">
                <a:solidFill>
                  <a:schemeClr val="tx2"/>
                </a:solidFill>
              </a:rPr>
              <a:t>bitmappatroon</a:t>
            </a:r>
            <a:r>
              <a:rPr lang="nl-NL" sz="1400" dirty="0" smtClean="0">
                <a:solidFill>
                  <a:schemeClr val="tx2"/>
                </a:solidFill>
              </a:rPr>
              <a:t>.</a:t>
            </a:r>
          </a:p>
          <a:p>
            <a:pPr marL="342900" indent="-342900" algn="l">
              <a:buFont typeface="+mj-lt"/>
              <a:buAutoNum type="arabicPeriod"/>
            </a:pPr>
            <a:endParaRPr lang="nl-NL" sz="1400" dirty="0" smtClean="0">
              <a:solidFill>
                <a:schemeClr val="tx2"/>
              </a:solidFill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nl-NL" sz="1400" dirty="0" smtClean="0">
                <a:solidFill>
                  <a:schemeClr val="tx2"/>
                </a:solidFill>
              </a:rPr>
              <a:t> Klik op bestand om een afbeelding te kiezen</a:t>
            </a:r>
            <a:endParaRPr lang="nl-NL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256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9BCBC92-1E44-422C-A677-A38A9E0CEF6A}" type="datetime1">
              <a:rPr lang="nl-NL" smtClean="0"/>
              <a:pPr/>
              <a:t>1-10-2019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|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1608C84-FCC8-4DD1-AF43-C0665B80C463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675" y="5983763"/>
            <a:ext cx="838391" cy="65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634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0" y="0"/>
            <a:ext cx="85217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57800" y="1080000"/>
            <a:ext cx="5410200" cy="4698000"/>
          </a:xfrm>
        </p:spPr>
        <p:txBody>
          <a:bodyPr lIns="0" anchor="ctr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31" y="2529849"/>
            <a:ext cx="2642202" cy="207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965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63FB2-76F8-4122-93B4-D6E6EE5FD5A1}" type="datetimeFigureOut">
              <a:rPr lang="nl-NL" smtClean="0"/>
              <a:t>1-10-2019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FA38-F2D2-4DCC-9544-58D24149B06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9160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8583-80AD-4F72-84C4-D4F989726A49}" type="datetimeFigureOut">
              <a:rPr lang="nl-NL" smtClean="0"/>
              <a:t>1-10-2019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A6282-0374-41F9-A7CD-778578C4F87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5118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8583-80AD-4F72-84C4-D4F989726A49}" type="datetimeFigureOut">
              <a:rPr lang="nl-NL" smtClean="0"/>
              <a:t>1-10-2019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A6282-0374-41F9-A7CD-778578C4F87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630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8583-80AD-4F72-84C4-D4F989726A49}" type="datetimeFigureOut">
              <a:rPr lang="nl-NL" smtClean="0"/>
              <a:t>1-10-2019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A6282-0374-41F9-A7CD-778578C4F87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3794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8583-80AD-4F72-84C4-D4F989726A49}" type="datetimeFigureOut">
              <a:rPr lang="nl-NL" smtClean="0"/>
              <a:t>1-10-2019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A6282-0374-41F9-A7CD-778578C4F87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9426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8583-80AD-4F72-84C4-D4F989726A49}" type="datetimeFigureOut">
              <a:rPr lang="nl-NL" smtClean="0"/>
              <a:t>1-10-2019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A6282-0374-41F9-A7CD-778578C4F87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7853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8583-80AD-4F72-84C4-D4F989726A49}" type="datetimeFigureOut">
              <a:rPr lang="nl-NL" smtClean="0"/>
              <a:t>1-10-2019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A6282-0374-41F9-A7CD-778578C4F87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4721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28583-80AD-4F72-84C4-D4F989726A49}" type="datetimeFigureOut">
              <a:rPr lang="nl-NL" smtClean="0"/>
              <a:t>1-10-2019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A6282-0374-41F9-A7CD-778578C4F87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5285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9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</a:p>
          <a:p>
            <a:pPr lvl="5"/>
            <a:r>
              <a:rPr lang="nl-NL" dirty="0" smtClean="0"/>
              <a:t>Zesde niveau</a:t>
            </a:r>
          </a:p>
          <a:p>
            <a:pPr lvl="6"/>
            <a:r>
              <a:rPr lang="nl-NL" dirty="0" smtClean="0"/>
              <a:t>Zevende niveau</a:t>
            </a:r>
          </a:p>
          <a:p>
            <a:pPr lvl="7"/>
            <a:r>
              <a:rPr lang="nl-NL" dirty="0" smtClean="0"/>
              <a:t>Achtste niveau</a:t>
            </a:r>
          </a:p>
          <a:p>
            <a:pPr lvl="8"/>
            <a:r>
              <a:rPr lang="nl-NL" dirty="0" smtClean="0"/>
              <a:t>Negende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96413" y="6356349"/>
            <a:ext cx="1288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689750-72C9-458A-8663-B77FF8ECB53C}" type="datetime1">
              <a:rPr lang="nl-NL" smtClean="0"/>
              <a:t>1-10-2019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27833" y="6356349"/>
            <a:ext cx="106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 dirty="0" smtClean="0"/>
              <a:t>|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304800" y="6356350"/>
            <a:ext cx="4754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08C84-FCC8-4DD1-AF43-C0665B80C46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11780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1602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1602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7pPr>
      <a:lvl8pPr marL="1602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8pPr>
      <a:lvl9pPr marL="1602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87617" y="0"/>
            <a:ext cx="6318850" cy="3382963"/>
          </a:xfrm>
        </p:spPr>
        <p:txBody>
          <a:bodyPr tIns="0" rIns="0" bIns="0">
            <a:normAutofit/>
          </a:bodyPr>
          <a:lstStyle/>
          <a:p>
            <a:r>
              <a:rPr lang="nl-NL" dirty="0" smtClean="0">
                <a:latin typeface="Calibri" panose="020F0502020204030204" pitchFamily="34" charset="0"/>
              </a:rPr>
              <a:t>Flevoland: land van energiepioniers</a:t>
            </a:r>
            <a:endParaRPr lang="nl-NL" sz="2000" dirty="0">
              <a:solidFill>
                <a:schemeClr val="tx2"/>
              </a:solidFill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5502442" y="4607718"/>
            <a:ext cx="5165558" cy="573882"/>
          </a:xfrm>
        </p:spPr>
        <p:txBody>
          <a:bodyPr/>
          <a:lstStyle/>
          <a:p>
            <a:r>
              <a:rPr lang="nl-NL" dirty="0" smtClean="0">
                <a:latin typeface="Calibri" panose="020F0502020204030204" pitchFamily="34" charset="0"/>
              </a:rPr>
              <a:t>Ed Nijpels</a:t>
            </a:r>
          </a:p>
          <a:p>
            <a:r>
              <a:rPr lang="nl-NL" dirty="0" smtClean="0">
                <a:latin typeface="Calibri" panose="020F0502020204030204" pitchFamily="34" charset="0"/>
              </a:rPr>
              <a:t>Lely lezing</a:t>
            </a:r>
          </a:p>
          <a:p>
            <a:r>
              <a:rPr lang="nl-NL" dirty="0" smtClean="0">
                <a:latin typeface="Calibri" panose="020F0502020204030204" pitchFamily="34" charset="0"/>
              </a:rPr>
              <a:t>1 oktober 2019</a:t>
            </a:r>
          </a:p>
          <a:p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3548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vak 9"/>
          <p:cNvSpPr txBox="1"/>
          <p:nvPr/>
        </p:nvSpPr>
        <p:spPr>
          <a:xfrm>
            <a:off x="42862" y="-24795"/>
            <a:ext cx="5238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Prijsdaling </a:t>
            </a:r>
            <a:r>
              <a:rPr kumimoji="0" 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accu’s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utoShape 2" descr="Afbeeldingsresultaat voor zonnepanelen op huizen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AutoShape 4" descr="Afbeeldingsresultaat voor zonnepanelen op huizen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Afbeelding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7739" y="498425"/>
            <a:ext cx="914354" cy="720000"/>
          </a:xfrm>
          <a:prstGeom prst="rect">
            <a:avLst/>
          </a:prstGeom>
        </p:spPr>
      </p:pic>
      <p:sp>
        <p:nvSpPr>
          <p:cNvPr id="12" name="Tekstvak 11"/>
          <p:cNvSpPr txBox="1"/>
          <p:nvPr/>
        </p:nvSpPr>
        <p:spPr>
          <a:xfrm>
            <a:off x="1790932" y="498762"/>
            <a:ext cx="82509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vierde industriële </a:t>
            </a:r>
            <a:r>
              <a:rPr kumimoji="0" lang="nl-NL" sz="4800" b="1" i="0" u="none" strike="noStrike" kern="0" cap="none" spc="0" normalizeH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revolutie</a:t>
            </a:r>
            <a:endParaRPr kumimoji="0" lang="nl-NL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al 1"/>
          <p:cNvSpPr/>
          <p:nvPr/>
        </p:nvSpPr>
        <p:spPr>
          <a:xfrm>
            <a:off x="3665912" y="3176047"/>
            <a:ext cx="4505499" cy="1391734"/>
          </a:xfrm>
          <a:prstGeom prst="ellipse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b="1" dirty="0" smtClean="0"/>
              <a:t>Energietransitie </a:t>
            </a:r>
          </a:p>
          <a:p>
            <a:pPr algn="ctr"/>
            <a:r>
              <a:rPr lang="nl-NL" sz="2800" b="1" dirty="0" smtClean="0"/>
              <a:t>+</a:t>
            </a:r>
          </a:p>
          <a:p>
            <a:pPr algn="ctr"/>
            <a:r>
              <a:rPr lang="nl-NL" sz="2000" b="1" dirty="0" smtClean="0"/>
              <a:t>digitalisering</a:t>
            </a:r>
            <a:endParaRPr lang="nl-NL" sz="2000" b="1" dirty="0"/>
          </a:p>
        </p:txBody>
      </p:sp>
      <p:sp>
        <p:nvSpPr>
          <p:cNvPr id="4" name="Ovaal 3"/>
          <p:cNvSpPr/>
          <p:nvPr/>
        </p:nvSpPr>
        <p:spPr>
          <a:xfrm>
            <a:off x="4962697" y="1659190"/>
            <a:ext cx="2047703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 smtClean="0"/>
              <a:t>Kunstmatige</a:t>
            </a:r>
          </a:p>
          <a:p>
            <a:pPr algn="ctr"/>
            <a:r>
              <a:rPr lang="nl-NL" b="1" dirty="0" smtClean="0"/>
              <a:t>intelligentie</a:t>
            </a:r>
            <a:endParaRPr lang="nl-NL" b="1" dirty="0"/>
          </a:p>
        </p:txBody>
      </p:sp>
      <p:sp>
        <p:nvSpPr>
          <p:cNvPr id="21" name="Ovaal 20"/>
          <p:cNvSpPr/>
          <p:nvPr/>
        </p:nvSpPr>
        <p:spPr>
          <a:xfrm>
            <a:off x="834968" y="3414714"/>
            <a:ext cx="1911927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 smtClean="0"/>
              <a:t>Quantum</a:t>
            </a:r>
          </a:p>
          <a:p>
            <a:pPr algn="ctr"/>
            <a:r>
              <a:rPr lang="nl-NL" b="1" dirty="0" smtClean="0"/>
              <a:t>computer</a:t>
            </a:r>
            <a:endParaRPr lang="nl-NL" b="1" dirty="0"/>
          </a:p>
        </p:txBody>
      </p:sp>
      <p:sp>
        <p:nvSpPr>
          <p:cNvPr id="23" name="Ovaal 22"/>
          <p:cNvSpPr/>
          <p:nvPr/>
        </p:nvSpPr>
        <p:spPr>
          <a:xfrm>
            <a:off x="4962697" y="5499669"/>
            <a:ext cx="1911927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 err="1" smtClean="0"/>
              <a:t>Photonica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220442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vak 9"/>
          <p:cNvSpPr txBox="1"/>
          <p:nvPr/>
        </p:nvSpPr>
        <p:spPr>
          <a:xfrm>
            <a:off x="42862" y="-24795"/>
            <a:ext cx="5238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Prijsdaling </a:t>
            </a:r>
            <a:r>
              <a:rPr kumimoji="0" 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accu’s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utoShape 2" descr="Afbeeldingsresultaat voor zonnepanelen op huizen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AutoShape 4" descr="Afbeeldingsresultaat voor zonnepanelen op huizen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Afbeelding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7739" y="498425"/>
            <a:ext cx="914354" cy="720000"/>
          </a:xfrm>
          <a:prstGeom prst="rect">
            <a:avLst/>
          </a:prstGeom>
        </p:spPr>
      </p:pic>
      <p:sp>
        <p:nvSpPr>
          <p:cNvPr id="12" name="Tekstvak 11"/>
          <p:cNvSpPr txBox="1"/>
          <p:nvPr/>
        </p:nvSpPr>
        <p:spPr>
          <a:xfrm>
            <a:off x="1790932" y="498762"/>
            <a:ext cx="82509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vierde industriële </a:t>
            </a:r>
            <a:r>
              <a:rPr kumimoji="0" lang="nl-NL" sz="4800" b="1" i="0" u="none" strike="noStrike" kern="0" cap="none" spc="0" normalizeH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revolutie</a:t>
            </a:r>
            <a:endParaRPr kumimoji="0" lang="nl-NL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al 1"/>
          <p:cNvSpPr/>
          <p:nvPr/>
        </p:nvSpPr>
        <p:spPr>
          <a:xfrm>
            <a:off x="3665912" y="3176047"/>
            <a:ext cx="4505499" cy="1391734"/>
          </a:xfrm>
          <a:prstGeom prst="ellipse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b="1" dirty="0" smtClean="0"/>
              <a:t>Energietransitie </a:t>
            </a:r>
          </a:p>
          <a:p>
            <a:pPr algn="ctr"/>
            <a:r>
              <a:rPr lang="nl-NL" sz="2800" b="1" dirty="0" smtClean="0"/>
              <a:t>+</a:t>
            </a:r>
          </a:p>
          <a:p>
            <a:pPr algn="ctr"/>
            <a:r>
              <a:rPr lang="nl-NL" sz="2000" b="1" dirty="0" smtClean="0"/>
              <a:t>digitalisering</a:t>
            </a:r>
            <a:endParaRPr lang="nl-NL" sz="2000" b="1" dirty="0"/>
          </a:p>
        </p:txBody>
      </p:sp>
      <p:sp>
        <p:nvSpPr>
          <p:cNvPr id="4" name="Ovaal 3"/>
          <p:cNvSpPr/>
          <p:nvPr/>
        </p:nvSpPr>
        <p:spPr>
          <a:xfrm>
            <a:off x="4962697" y="1659190"/>
            <a:ext cx="2047703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 smtClean="0"/>
              <a:t>Kunstmatige</a:t>
            </a:r>
          </a:p>
          <a:p>
            <a:pPr algn="ctr"/>
            <a:r>
              <a:rPr lang="nl-NL" b="1" dirty="0" smtClean="0"/>
              <a:t>intelligentie</a:t>
            </a:r>
            <a:endParaRPr lang="nl-NL" b="1" dirty="0"/>
          </a:p>
        </p:txBody>
      </p:sp>
      <p:sp>
        <p:nvSpPr>
          <p:cNvPr id="19" name="Ovaal 18"/>
          <p:cNvSpPr/>
          <p:nvPr/>
        </p:nvSpPr>
        <p:spPr>
          <a:xfrm>
            <a:off x="9188875" y="3327770"/>
            <a:ext cx="2266041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 smtClean="0"/>
              <a:t>Biotechnologie</a:t>
            </a:r>
            <a:endParaRPr lang="nl-NL" b="1" dirty="0"/>
          </a:p>
        </p:txBody>
      </p:sp>
      <p:sp>
        <p:nvSpPr>
          <p:cNvPr id="21" name="Ovaal 20"/>
          <p:cNvSpPr/>
          <p:nvPr/>
        </p:nvSpPr>
        <p:spPr>
          <a:xfrm>
            <a:off x="834968" y="3414714"/>
            <a:ext cx="1911927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 smtClean="0"/>
              <a:t>Quantum</a:t>
            </a:r>
          </a:p>
          <a:p>
            <a:pPr algn="ctr"/>
            <a:r>
              <a:rPr lang="nl-NL" b="1" dirty="0" smtClean="0"/>
              <a:t>computer</a:t>
            </a:r>
            <a:endParaRPr lang="nl-NL" b="1" dirty="0"/>
          </a:p>
        </p:txBody>
      </p:sp>
      <p:sp>
        <p:nvSpPr>
          <p:cNvPr id="23" name="Ovaal 22"/>
          <p:cNvSpPr/>
          <p:nvPr/>
        </p:nvSpPr>
        <p:spPr>
          <a:xfrm>
            <a:off x="4962697" y="5499669"/>
            <a:ext cx="1911927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 err="1" smtClean="0"/>
              <a:t>Photonica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246947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vak 9"/>
          <p:cNvSpPr txBox="1"/>
          <p:nvPr/>
        </p:nvSpPr>
        <p:spPr>
          <a:xfrm>
            <a:off x="42862" y="-24795"/>
            <a:ext cx="5238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Prijsdaling </a:t>
            </a:r>
            <a:r>
              <a:rPr kumimoji="0" 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accu’s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0" y="4333875"/>
            <a:ext cx="5324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Kostendaling wind op zee</a:t>
            </a:r>
          </a:p>
        </p:txBody>
      </p:sp>
      <p:sp>
        <p:nvSpPr>
          <p:cNvPr id="16" name="AutoShape 2" descr="Afbeeldingsresultaat voor zonnepanelen op huizen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AutoShape 4" descr="Afbeeldingsresultaat voor zonnepanelen op huizen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Afbeelding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7739" y="498425"/>
            <a:ext cx="914354" cy="720000"/>
          </a:xfrm>
          <a:prstGeom prst="rect">
            <a:avLst/>
          </a:prstGeom>
        </p:spPr>
      </p:pic>
      <p:sp>
        <p:nvSpPr>
          <p:cNvPr id="12" name="Tekstvak 11"/>
          <p:cNvSpPr txBox="1"/>
          <p:nvPr/>
        </p:nvSpPr>
        <p:spPr>
          <a:xfrm>
            <a:off x="1790932" y="498762"/>
            <a:ext cx="62392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Het gaat </a:t>
            </a:r>
            <a:r>
              <a:rPr lang="nl-NL" sz="4800" b="1" kern="0" noProof="0" dirty="0" smtClean="0">
                <a:solidFill>
                  <a:srgbClr val="FF9900"/>
                </a:solidFill>
                <a:latin typeface="Calibri" panose="020F0502020204030204"/>
              </a:rPr>
              <a:t>razend snel (1)</a:t>
            </a:r>
            <a:endParaRPr kumimoji="0" lang="nl-NL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1800000"/>
            <a:ext cx="2035488" cy="1503694"/>
          </a:xfrm>
          <a:prstGeom prst="rect">
            <a:avLst/>
          </a:prstGeom>
          <a:ln w="381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4000" y="3960000"/>
            <a:ext cx="2164859" cy="2034642"/>
          </a:xfrm>
          <a:prstGeom prst="rect">
            <a:avLst/>
          </a:prstGeom>
          <a:ln w="381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485" y="1800000"/>
            <a:ext cx="2009775" cy="1562100"/>
          </a:xfrm>
          <a:prstGeom prst="rect">
            <a:avLst/>
          </a:prstGeom>
          <a:ln w="381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160" y="3960000"/>
            <a:ext cx="2463579" cy="1642386"/>
          </a:xfrm>
          <a:prstGeom prst="rect">
            <a:avLst/>
          </a:prstGeom>
          <a:ln w="381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ekstvak 1"/>
          <p:cNvSpPr txBox="1"/>
          <p:nvPr/>
        </p:nvSpPr>
        <p:spPr>
          <a:xfrm>
            <a:off x="1587062" y="3420000"/>
            <a:ext cx="1599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Middeleeuwen</a:t>
            </a:r>
            <a:endParaRPr lang="nl-NL" dirty="0"/>
          </a:p>
        </p:txBody>
      </p:sp>
      <p:sp>
        <p:nvSpPr>
          <p:cNvPr id="15" name="Tekstvak 14"/>
          <p:cNvSpPr txBox="1"/>
          <p:nvPr/>
        </p:nvSpPr>
        <p:spPr>
          <a:xfrm>
            <a:off x="6393537" y="3420000"/>
            <a:ext cx="1644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Wet van Moore</a:t>
            </a:r>
            <a:endParaRPr lang="nl-NL" dirty="0"/>
          </a:p>
        </p:txBody>
      </p:sp>
      <p:sp>
        <p:nvSpPr>
          <p:cNvPr id="18" name="Tekstvak 17"/>
          <p:cNvSpPr txBox="1"/>
          <p:nvPr/>
        </p:nvSpPr>
        <p:spPr>
          <a:xfrm>
            <a:off x="4042594" y="6120000"/>
            <a:ext cx="1473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/>
              <a:t>Frightfull</a:t>
            </a:r>
            <a:r>
              <a:rPr lang="nl-NL" dirty="0" smtClean="0"/>
              <a:t> five</a:t>
            </a:r>
            <a:endParaRPr lang="nl-NL" dirty="0"/>
          </a:p>
        </p:txBody>
      </p:sp>
      <p:sp>
        <p:nvSpPr>
          <p:cNvPr id="19" name="Tekstvak 18"/>
          <p:cNvSpPr txBox="1"/>
          <p:nvPr/>
        </p:nvSpPr>
        <p:spPr>
          <a:xfrm>
            <a:off x="8664985" y="5760000"/>
            <a:ext cx="2332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Vierde klas basisschool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3395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vak 9"/>
          <p:cNvSpPr txBox="1"/>
          <p:nvPr/>
        </p:nvSpPr>
        <p:spPr>
          <a:xfrm>
            <a:off x="42862" y="-24795"/>
            <a:ext cx="5238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Prijsdaling </a:t>
            </a:r>
            <a:r>
              <a:rPr kumimoji="0" 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accu’s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0" y="4333875"/>
            <a:ext cx="5324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Kostendaling wind op zee</a:t>
            </a:r>
          </a:p>
        </p:txBody>
      </p:sp>
      <p:sp>
        <p:nvSpPr>
          <p:cNvPr id="16" name="AutoShape 2" descr="Afbeeldingsresultaat voor zonnepanelen op huizen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AutoShape 4" descr="Afbeeldingsresultaat voor zonnepanelen op huizen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Afbeelding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7739" y="498425"/>
            <a:ext cx="914354" cy="720000"/>
          </a:xfrm>
          <a:prstGeom prst="rect">
            <a:avLst/>
          </a:prstGeom>
        </p:spPr>
      </p:pic>
      <p:sp>
        <p:nvSpPr>
          <p:cNvPr id="12" name="Tekstvak 11"/>
          <p:cNvSpPr txBox="1"/>
          <p:nvPr/>
        </p:nvSpPr>
        <p:spPr>
          <a:xfrm>
            <a:off x="1790932" y="498762"/>
            <a:ext cx="63786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Het gaat </a:t>
            </a:r>
            <a:r>
              <a:rPr lang="nl-NL" sz="4800" b="1" kern="0" noProof="0" dirty="0" smtClean="0">
                <a:solidFill>
                  <a:srgbClr val="FF9900"/>
                </a:solidFill>
                <a:latin typeface="Calibri" panose="020F0502020204030204"/>
              </a:rPr>
              <a:t>razend snel  (2)</a:t>
            </a:r>
            <a:endParaRPr kumimoji="0" lang="nl-NL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1558024" y="3327606"/>
            <a:ext cx="2208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Levensduur bedrijven</a:t>
            </a:r>
            <a:endParaRPr lang="nl-NL" dirty="0"/>
          </a:p>
        </p:txBody>
      </p:sp>
      <p:sp>
        <p:nvSpPr>
          <p:cNvPr id="15" name="Tekstvak 14"/>
          <p:cNvSpPr txBox="1"/>
          <p:nvPr/>
        </p:nvSpPr>
        <p:spPr>
          <a:xfrm>
            <a:off x="6399379" y="3651864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I Phone</a:t>
            </a:r>
            <a:endParaRPr lang="nl-NL" dirty="0"/>
          </a:p>
        </p:txBody>
      </p:sp>
      <p:sp>
        <p:nvSpPr>
          <p:cNvPr id="18" name="Tekstvak 17"/>
          <p:cNvSpPr txBox="1"/>
          <p:nvPr/>
        </p:nvSpPr>
        <p:spPr>
          <a:xfrm>
            <a:off x="9171900" y="6283080"/>
            <a:ext cx="829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/>
              <a:t>Bitcoin</a:t>
            </a:r>
            <a:endParaRPr lang="nl-NL" dirty="0"/>
          </a:p>
        </p:txBody>
      </p:sp>
      <p:sp>
        <p:nvSpPr>
          <p:cNvPr id="4" name="Tekstvak 3"/>
          <p:cNvSpPr txBox="1"/>
          <p:nvPr/>
        </p:nvSpPr>
        <p:spPr>
          <a:xfrm>
            <a:off x="1440000" y="1800000"/>
            <a:ext cx="652743" cy="360000"/>
          </a:xfrm>
          <a:prstGeom prst="rect">
            <a:avLst/>
          </a:prstGeom>
          <a:solidFill>
            <a:srgbClr val="FF9933"/>
          </a:solidFill>
        </p:spPr>
        <p:txBody>
          <a:bodyPr wrap="none" rtlCol="0">
            <a:spAutoFit/>
          </a:bodyPr>
          <a:lstStyle/>
          <a:p>
            <a:r>
              <a:rPr lang="nl-NL" dirty="0" smtClean="0"/>
              <a:t>1935</a:t>
            </a:r>
            <a:endParaRPr lang="nl-NL" dirty="0"/>
          </a:p>
        </p:txBody>
      </p:sp>
      <p:sp>
        <p:nvSpPr>
          <p:cNvPr id="20" name="Tekstvak 19"/>
          <p:cNvSpPr txBox="1"/>
          <p:nvPr/>
        </p:nvSpPr>
        <p:spPr>
          <a:xfrm>
            <a:off x="1440000" y="2520000"/>
            <a:ext cx="652743" cy="369332"/>
          </a:xfrm>
          <a:prstGeom prst="rect">
            <a:avLst/>
          </a:prstGeom>
          <a:solidFill>
            <a:srgbClr val="FF9933"/>
          </a:solidFill>
        </p:spPr>
        <p:txBody>
          <a:bodyPr wrap="none" rtlCol="0">
            <a:spAutoFit/>
          </a:bodyPr>
          <a:lstStyle/>
          <a:p>
            <a:r>
              <a:rPr lang="nl-NL" dirty="0" smtClean="0"/>
              <a:t>1980</a:t>
            </a:r>
            <a:endParaRPr lang="nl-NL" dirty="0"/>
          </a:p>
        </p:txBody>
      </p:sp>
      <p:sp>
        <p:nvSpPr>
          <p:cNvPr id="21" name="Tekstvak 20"/>
          <p:cNvSpPr txBox="1"/>
          <p:nvPr/>
        </p:nvSpPr>
        <p:spPr>
          <a:xfrm>
            <a:off x="1440000" y="2160000"/>
            <a:ext cx="652743" cy="369332"/>
          </a:xfrm>
          <a:prstGeom prst="rect">
            <a:avLst/>
          </a:prstGeom>
          <a:solidFill>
            <a:srgbClr val="FF9933"/>
          </a:solidFill>
        </p:spPr>
        <p:txBody>
          <a:bodyPr wrap="none" rtlCol="0">
            <a:spAutoFit/>
          </a:bodyPr>
          <a:lstStyle/>
          <a:p>
            <a:r>
              <a:rPr lang="nl-NL" dirty="0" smtClean="0"/>
              <a:t>1958</a:t>
            </a:r>
            <a:endParaRPr lang="nl-NL" dirty="0"/>
          </a:p>
        </p:txBody>
      </p:sp>
      <p:sp>
        <p:nvSpPr>
          <p:cNvPr id="22" name="Tekstvak 21"/>
          <p:cNvSpPr txBox="1"/>
          <p:nvPr/>
        </p:nvSpPr>
        <p:spPr>
          <a:xfrm>
            <a:off x="1440000" y="2880000"/>
            <a:ext cx="652743" cy="369332"/>
          </a:xfrm>
          <a:prstGeom prst="rect">
            <a:avLst/>
          </a:prstGeom>
          <a:solidFill>
            <a:srgbClr val="FF9933"/>
          </a:solidFill>
        </p:spPr>
        <p:txBody>
          <a:bodyPr wrap="none" rtlCol="0">
            <a:spAutoFit/>
          </a:bodyPr>
          <a:lstStyle/>
          <a:p>
            <a:r>
              <a:rPr lang="nl-NL" dirty="0" smtClean="0"/>
              <a:t>2011</a:t>
            </a:r>
            <a:endParaRPr lang="nl-NL" dirty="0"/>
          </a:p>
        </p:txBody>
      </p:sp>
      <p:sp>
        <p:nvSpPr>
          <p:cNvPr id="23" name="Tekstvak 22"/>
          <p:cNvSpPr txBox="1"/>
          <p:nvPr/>
        </p:nvSpPr>
        <p:spPr>
          <a:xfrm>
            <a:off x="2880000" y="1800000"/>
            <a:ext cx="827471" cy="369332"/>
          </a:xfrm>
          <a:prstGeom prst="rect">
            <a:avLst/>
          </a:prstGeom>
          <a:solidFill>
            <a:srgbClr val="FF9933"/>
          </a:solidFill>
        </p:spPr>
        <p:txBody>
          <a:bodyPr wrap="none" rtlCol="0">
            <a:spAutoFit/>
          </a:bodyPr>
          <a:lstStyle/>
          <a:p>
            <a:r>
              <a:rPr lang="nl-NL" dirty="0" smtClean="0"/>
              <a:t>90 jaar</a:t>
            </a:r>
            <a:endParaRPr lang="nl-NL" dirty="0"/>
          </a:p>
        </p:txBody>
      </p:sp>
      <p:sp>
        <p:nvSpPr>
          <p:cNvPr id="25" name="Tekstvak 24"/>
          <p:cNvSpPr txBox="1"/>
          <p:nvPr/>
        </p:nvSpPr>
        <p:spPr>
          <a:xfrm>
            <a:off x="2880000" y="2160000"/>
            <a:ext cx="827471" cy="369332"/>
          </a:xfrm>
          <a:prstGeom prst="rect">
            <a:avLst/>
          </a:prstGeom>
          <a:solidFill>
            <a:srgbClr val="FF9933"/>
          </a:solidFill>
        </p:spPr>
        <p:txBody>
          <a:bodyPr wrap="none" rtlCol="0">
            <a:spAutoFit/>
          </a:bodyPr>
          <a:lstStyle/>
          <a:p>
            <a:r>
              <a:rPr lang="nl-NL" dirty="0" smtClean="0"/>
              <a:t>61 jaar</a:t>
            </a:r>
            <a:endParaRPr lang="nl-NL" dirty="0"/>
          </a:p>
        </p:txBody>
      </p:sp>
      <p:sp>
        <p:nvSpPr>
          <p:cNvPr id="26" name="Tekstvak 25"/>
          <p:cNvSpPr txBox="1"/>
          <p:nvPr/>
        </p:nvSpPr>
        <p:spPr>
          <a:xfrm>
            <a:off x="2880000" y="2520000"/>
            <a:ext cx="827471" cy="369332"/>
          </a:xfrm>
          <a:prstGeom prst="rect">
            <a:avLst/>
          </a:prstGeom>
          <a:solidFill>
            <a:srgbClr val="FF9933"/>
          </a:solidFill>
        </p:spPr>
        <p:txBody>
          <a:bodyPr wrap="none" rtlCol="0">
            <a:spAutoFit/>
          </a:bodyPr>
          <a:lstStyle/>
          <a:p>
            <a:r>
              <a:rPr lang="nl-NL" dirty="0" smtClean="0"/>
              <a:t>25 jaar</a:t>
            </a:r>
            <a:endParaRPr lang="nl-NL" dirty="0"/>
          </a:p>
        </p:txBody>
      </p:sp>
      <p:sp>
        <p:nvSpPr>
          <p:cNvPr id="27" name="Tekstvak 26"/>
          <p:cNvSpPr txBox="1"/>
          <p:nvPr/>
        </p:nvSpPr>
        <p:spPr>
          <a:xfrm>
            <a:off x="2880000" y="2880000"/>
            <a:ext cx="827471" cy="369332"/>
          </a:xfrm>
          <a:prstGeom prst="rect">
            <a:avLst/>
          </a:prstGeom>
          <a:solidFill>
            <a:srgbClr val="FF9933"/>
          </a:solidFill>
        </p:spPr>
        <p:txBody>
          <a:bodyPr wrap="none" rtlCol="0">
            <a:spAutoFit/>
          </a:bodyPr>
          <a:lstStyle/>
          <a:p>
            <a:r>
              <a:rPr lang="nl-NL" dirty="0" smtClean="0"/>
              <a:t>18 jaar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003" y="1457769"/>
            <a:ext cx="2143125" cy="214312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601" y="4361750"/>
            <a:ext cx="2524477" cy="1876687"/>
          </a:xfrm>
          <a:prstGeom prst="rect">
            <a:avLst/>
          </a:prstGeom>
        </p:spPr>
      </p:pic>
      <p:sp>
        <p:nvSpPr>
          <p:cNvPr id="7" name="Pijl-rechts 6"/>
          <p:cNvSpPr/>
          <p:nvPr/>
        </p:nvSpPr>
        <p:spPr>
          <a:xfrm>
            <a:off x="2162371" y="1900819"/>
            <a:ext cx="648000" cy="180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Pijl-rechts 27"/>
          <p:cNvSpPr/>
          <p:nvPr/>
        </p:nvSpPr>
        <p:spPr>
          <a:xfrm>
            <a:off x="2162371" y="2247729"/>
            <a:ext cx="648000" cy="180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Pijl-rechts 28"/>
          <p:cNvSpPr/>
          <p:nvPr/>
        </p:nvSpPr>
        <p:spPr>
          <a:xfrm>
            <a:off x="2141993" y="2610250"/>
            <a:ext cx="648000" cy="180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Pijl-rechts 29"/>
          <p:cNvSpPr/>
          <p:nvPr/>
        </p:nvSpPr>
        <p:spPr>
          <a:xfrm>
            <a:off x="2141993" y="2987883"/>
            <a:ext cx="648000" cy="180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Tekstvak 30"/>
          <p:cNvSpPr txBox="1"/>
          <p:nvPr/>
        </p:nvSpPr>
        <p:spPr>
          <a:xfrm>
            <a:off x="3554833" y="6098414"/>
            <a:ext cx="1344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Dunne chips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833" y="4167179"/>
            <a:ext cx="154711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vak 9"/>
          <p:cNvSpPr txBox="1"/>
          <p:nvPr/>
        </p:nvSpPr>
        <p:spPr>
          <a:xfrm>
            <a:off x="42862" y="-24795"/>
            <a:ext cx="5238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Prijsdaling </a:t>
            </a:r>
            <a:r>
              <a:rPr kumimoji="0" 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accu’s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0" y="4333875"/>
            <a:ext cx="5324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Kostendaling wind op zee</a:t>
            </a:r>
          </a:p>
        </p:txBody>
      </p:sp>
      <p:sp>
        <p:nvSpPr>
          <p:cNvPr id="16" name="AutoShape 2" descr="Afbeeldingsresultaat voor zonnepanelen op huizen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AutoShape 4" descr="Afbeeldingsresultaat voor zonnepanelen op huizen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Afbeelding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7739" y="498425"/>
            <a:ext cx="914354" cy="720000"/>
          </a:xfrm>
          <a:prstGeom prst="rect">
            <a:avLst/>
          </a:prstGeom>
        </p:spPr>
      </p:pic>
      <p:sp>
        <p:nvSpPr>
          <p:cNvPr id="12" name="Tekstvak 11"/>
          <p:cNvSpPr txBox="1"/>
          <p:nvPr/>
        </p:nvSpPr>
        <p:spPr>
          <a:xfrm>
            <a:off x="1790932" y="498762"/>
            <a:ext cx="81355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Hoe het begon: Regeerakkoord</a:t>
            </a:r>
            <a:endParaRPr kumimoji="0" lang="nl-NL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7207135" y="1329759"/>
            <a:ext cx="4532193" cy="4848001"/>
          </a:xfrm>
          <a:prstGeom prst="rect">
            <a:avLst/>
          </a:prstGeom>
          <a:solidFill>
            <a:srgbClr val="FF9933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7758195" y="1421577"/>
            <a:ext cx="14922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Reductie</a:t>
            </a: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7698884" y="1925834"/>
            <a:ext cx="4021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49 % in 2030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7714634" y="2319010"/>
            <a:ext cx="2830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Streven naar 55%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kstvak 14"/>
          <p:cNvSpPr txBox="1"/>
          <p:nvPr/>
        </p:nvSpPr>
        <p:spPr>
          <a:xfrm>
            <a:off x="7743451" y="3539414"/>
            <a:ext cx="1804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Vijf tafels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kstvak 17"/>
          <p:cNvSpPr txBox="1"/>
          <p:nvPr/>
        </p:nvSpPr>
        <p:spPr>
          <a:xfrm>
            <a:off x="7737873" y="3982116"/>
            <a:ext cx="21611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150 partijen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Afbeelding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20" y="1329422"/>
            <a:ext cx="6728815" cy="4848001"/>
          </a:xfrm>
          <a:prstGeom prst="rect">
            <a:avLst/>
          </a:prstGeom>
        </p:spPr>
      </p:pic>
      <p:sp>
        <p:nvSpPr>
          <p:cNvPr id="22" name="Tekstvak 21"/>
          <p:cNvSpPr txBox="1"/>
          <p:nvPr/>
        </p:nvSpPr>
        <p:spPr>
          <a:xfrm>
            <a:off x="7737873" y="3074905"/>
            <a:ext cx="2538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Klimaatakkoord</a:t>
            </a: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kstvak 22"/>
          <p:cNvSpPr txBox="1"/>
          <p:nvPr/>
        </p:nvSpPr>
        <p:spPr>
          <a:xfrm>
            <a:off x="7706126" y="4836957"/>
            <a:ext cx="18960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Klimaatwet</a:t>
            </a: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113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000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21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30" y="-18000"/>
            <a:ext cx="12318022" cy="6876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7563"/>
          </a:xfrm>
        </p:spPr>
        <p:txBody>
          <a:bodyPr>
            <a:normAutofit/>
          </a:bodyPr>
          <a:lstStyle/>
          <a:p>
            <a:r>
              <a:rPr lang="nl-NL" sz="4800" b="1" dirty="0" smtClean="0">
                <a:solidFill>
                  <a:srgbClr val="FF9900"/>
                </a:solidFill>
                <a:latin typeface="+mn-lt"/>
              </a:rPr>
              <a:t>Gekke Henkie</a:t>
            </a:r>
            <a:endParaRPr lang="nl-NL" sz="4800" b="1" dirty="0">
              <a:solidFill>
                <a:srgbClr val="FF9900"/>
              </a:solidFill>
              <a:latin typeface="+mn-lt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2276553" y="3476268"/>
            <a:ext cx="914400" cy="2484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730418" y="2306475"/>
            <a:ext cx="927213" cy="3672000"/>
          </a:xfrm>
          <a:prstGeom prst="rect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610" y="5366475"/>
            <a:ext cx="919675" cy="61200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954" y="5366475"/>
            <a:ext cx="914677" cy="612000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692943" y="2302688"/>
            <a:ext cx="964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10,2 ton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2279844" y="3561334"/>
            <a:ext cx="919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6,9 ton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742953" y="6102912"/>
            <a:ext cx="24480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Uitstoot per inwoner</a:t>
            </a:r>
            <a:endParaRPr kumimoji="0" lang="nl-NL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000" y="504000"/>
            <a:ext cx="1260000" cy="989625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7671983" y="5020886"/>
            <a:ext cx="758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Luxem</a:t>
            </a:r>
            <a:r>
              <a:rPr kumimoji="0" lang="nl-NL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burg</a:t>
            </a: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9064584" y="5016284"/>
            <a:ext cx="738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Malta</a:t>
            </a: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32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30" y="-18000"/>
            <a:ext cx="12318022" cy="6876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7563"/>
          </a:xfrm>
        </p:spPr>
        <p:txBody>
          <a:bodyPr>
            <a:normAutofit/>
          </a:bodyPr>
          <a:lstStyle/>
          <a:p>
            <a:r>
              <a:rPr lang="nl-NL" sz="4800" b="1" dirty="0" smtClean="0">
                <a:solidFill>
                  <a:srgbClr val="FF9900"/>
                </a:solidFill>
                <a:latin typeface="+mn-lt"/>
              </a:rPr>
              <a:t>Gekke Henkie</a:t>
            </a:r>
            <a:endParaRPr lang="nl-NL" sz="4800" b="1" dirty="0">
              <a:solidFill>
                <a:srgbClr val="FF9900"/>
              </a:solidFill>
              <a:latin typeface="+mn-lt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2276553" y="3476268"/>
            <a:ext cx="914400" cy="2484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730418" y="2306475"/>
            <a:ext cx="927213" cy="3672000"/>
          </a:xfrm>
          <a:prstGeom prst="rect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610" y="5366475"/>
            <a:ext cx="919675" cy="61200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954" y="5366475"/>
            <a:ext cx="914677" cy="612000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692943" y="2302688"/>
            <a:ext cx="964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10,2 ton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2279844" y="3561334"/>
            <a:ext cx="919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6,9 ton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742953" y="6102912"/>
            <a:ext cx="24480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Uitstoot per inwoner</a:t>
            </a:r>
            <a:endParaRPr kumimoji="0" lang="nl-NL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Pijl-rechts 15"/>
          <p:cNvSpPr/>
          <p:nvPr/>
        </p:nvSpPr>
        <p:spPr>
          <a:xfrm rot="5400000">
            <a:off x="3424177" y="1870688"/>
            <a:ext cx="2160000" cy="1080000"/>
          </a:xfrm>
          <a:prstGeom prst="rightArrow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Pijl-rechts 16"/>
          <p:cNvSpPr/>
          <p:nvPr/>
        </p:nvSpPr>
        <p:spPr>
          <a:xfrm rot="5400000">
            <a:off x="3298502" y="3058688"/>
            <a:ext cx="4536000" cy="1080000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Afbeelding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3059" y="1330796"/>
            <a:ext cx="534658" cy="360000"/>
          </a:xfrm>
          <a:prstGeom prst="rect">
            <a:avLst/>
          </a:prstGeom>
        </p:spPr>
      </p:pic>
      <p:pic>
        <p:nvPicPr>
          <p:cNvPr id="19" name="Afbeelding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9538" y="1330688"/>
            <a:ext cx="538217" cy="360000"/>
          </a:xfrm>
          <a:prstGeom prst="rect">
            <a:avLst/>
          </a:prstGeom>
        </p:spPr>
      </p:pic>
      <p:sp>
        <p:nvSpPr>
          <p:cNvPr id="20" name="Tekstvak 19"/>
          <p:cNvSpPr txBox="1"/>
          <p:nvPr/>
        </p:nvSpPr>
        <p:spPr>
          <a:xfrm>
            <a:off x="4267025" y="6098626"/>
            <a:ext cx="185376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Daling uitstoot</a:t>
            </a:r>
            <a:endParaRPr kumimoji="0" lang="nl-NL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kstvak 20"/>
          <p:cNvSpPr txBox="1"/>
          <p:nvPr/>
        </p:nvSpPr>
        <p:spPr>
          <a:xfrm>
            <a:off x="4125396" y="2875650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-8,2%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kstvak 21"/>
          <p:cNvSpPr txBox="1"/>
          <p:nvPr/>
        </p:nvSpPr>
        <p:spPr>
          <a:xfrm>
            <a:off x="5210535" y="5282496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-18%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000" y="504000"/>
            <a:ext cx="1260000" cy="989625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7671983" y="5020886"/>
            <a:ext cx="758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Luxem</a:t>
            </a:r>
            <a:r>
              <a:rPr kumimoji="0" lang="nl-NL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burg</a:t>
            </a: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9064584" y="5016284"/>
            <a:ext cx="738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Malta</a:t>
            </a: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49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30" y="-18000"/>
            <a:ext cx="12318022" cy="6876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7563"/>
          </a:xfrm>
        </p:spPr>
        <p:txBody>
          <a:bodyPr>
            <a:normAutofit/>
          </a:bodyPr>
          <a:lstStyle/>
          <a:p>
            <a:r>
              <a:rPr lang="nl-NL" sz="4800" b="1" dirty="0" smtClean="0">
                <a:solidFill>
                  <a:srgbClr val="FF9900"/>
                </a:solidFill>
                <a:latin typeface="+mn-lt"/>
              </a:rPr>
              <a:t>Gekke Henkie</a:t>
            </a:r>
            <a:endParaRPr lang="nl-NL" sz="4800" b="1" dirty="0">
              <a:solidFill>
                <a:srgbClr val="FF9900"/>
              </a:solidFill>
              <a:latin typeface="+mn-lt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2276553" y="3476268"/>
            <a:ext cx="914400" cy="2484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730418" y="2306475"/>
            <a:ext cx="927213" cy="3672000"/>
          </a:xfrm>
          <a:prstGeom prst="rect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610" y="5366475"/>
            <a:ext cx="919675" cy="61200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954" y="5366475"/>
            <a:ext cx="914677" cy="612000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692943" y="2302688"/>
            <a:ext cx="964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10,2 ton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2279844" y="3561334"/>
            <a:ext cx="919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6,9 ton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742953" y="6102912"/>
            <a:ext cx="24480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Uitstoot per inwoner</a:t>
            </a:r>
            <a:endParaRPr kumimoji="0" lang="nl-NL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Pijl-rechts 15"/>
          <p:cNvSpPr/>
          <p:nvPr/>
        </p:nvSpPr>
        <p:spPr>
          <a:xfrm rot="5400000">
            <a:off x="3424177" y="1870688"/>
            <a:ext cx="2160000" cy="1080000"/>
          </a:xfrm>
          <a:prstGeom prst="rightArrow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Pijl-rechts 16"/>
          <p:cNvSpPr/>
          <p:nvPr/>
        </p:nvSpPr>
        <p:spPr>
          <a:xfrm rot="5400000">
            <a:off x="3298502" y="3058688"/>
            <a:ext cx="4536000" cy="1080000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Afbeelding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3059" y="1330796"/>
            <a:ext cx="534658" cy="360000"/>
          </a:xfrm>
          <a:prstGeom prst="rect">
            <a:avLst/>
          </a:prstGeom>
        </p:spPr>
      </p:pic>
      <p:pic>
        <p:nvPicPr>
          <p:cNvPr id="19" name="Afbeelding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9538" y="1330688"/>
            <a:ext cx="538217" cy="360000"/>
          </a:xfrm>
          <a:prstGeom prst="rect">
            <a:avLst/>
          </a:prstGeom>
        </p:spPr>
      </p:pic>
      <p:sp>
        <p:nvSpPr>
          <p:cNvPr id="20" name="Tekstvak 19"/>
          <p:cNvSpPr txBox="1"/>
          <p:nvPr/>
        </p:nvSpPr>
        <p:spPr>
          <a:xfrm>
            <a:off x="4267025" y="6098626"/>
            <a:ext cx="185376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Daling uitstoot</a:t>
            </a:r>
            <a:endParaRPr kumimoji="0" lang="nl-NL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kstvak 20"/>
          <p:cNvSpPr txBox="1"/>
          <p:nvPr/>
        </p:nvSpPr>
        <p:spPr>
          <a:xfrm>
            <a:off x="4125396" y="2875650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-8,2%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kstvak 21"/>
          <p:cNvSpPr txBox="1"/>
          <p:nvPr/>
        </p:nvSpPr>
        <p:spPr>
          <a:xfrm>
            <a:off x="5210535" y="5282496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-18%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kstvak 22"/>
          <p:cNvSpPr txBox="1"/>
          <p:nvPr/>
        </p:nvSpPr>
        <p:spPr>
          <a:xfrm>
            <a:off x="7671983" y="6098328"/>
            <a:ext cx="2700000" cy="396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Aandeel hernieuwbaar</a:t>
            </a:r>
            <a:endParaRPr kumimoji="0" lang="nl-NL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hthoek 23"/>
          <p:cNvSpPr/>
          <p:nvPr/>
        </p:nvSpPr>
        <p:spPr>
          <a:xfrm>
            <a:off x="8396441" y="3580778"/>
            <a:ext cx="612000" cy="2376000"/>
          </a:xfrm>
          <a:prstGeom prst="rect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hthoek 25"/>
          <p:cNvSpPr/>
          <p:nvPr/>
        </p:nvSpPr>
        <p:spPr>
          <a:xfrm>
            <a:off x="9066360" y="3345334"/>
            <a:ext cx="612000" cy="2592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hthoek 26"/>
          <p:cNvSpPr/>
          <p:nvPr/>
        </p:nvSpPr>
        <p:spPr>
          <a:xfrm>
            <a:off x="7710051" y="3681370"/>
            <a:ext cx="612000" cy="2304000"/>
          </a:xfrm>
          <a:prstGeom prst="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hthoek 27"/>
          <p:cNvSpPr/>
          <p:nvPr/>
        </p:nvSpPr>
        <p:spPr>
          <a:xfrm>
            <a:off x="9771279" y="-45702"/>
            <a:ext cx="612000" cy="596822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Afbeelding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71279" y="5534428"/>
            <a:ext cx="612000" cy="409351"/>
          </a:xfrm>
          <a:prstGeom prst="rect">
            <a:avLst/>
          </a:prstGeom>
        </p:spPr>
      </p:pic>
      <p:pic>
        <p:nvPicPr>
          <p:cNvPr id="32" name="Afbeelding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0447" y="5542578"/>
            <a:ext cx="612000" cy="412076"/>
          </a:xfrm>
          <a:prstGeom prst="rect">
            <a:avLst/>
          </a:prstGeom>
        </p:spPr>
      </p:pic>
      <p:sp>
        <p:nvSpPr>
          <p:cNvPr id="33" name="Tekstvak 32"/>
          <p:cNvSpPr txBox="1"/>
          <p:nvPr/>
        </p:nvSpPr>
        <p:spPr>
          <a:xfrm>
            <a:off x="9055909" y="3396112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7,2%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kstvak 33"/>
          <p:cNvSpPr txBox="1"/>
          <p:nvPr/>
        </p:nvSpPr>
        <p:spPr>
          <a:xfrm>
            <a:off x="9698008" y="863985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17,5%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kstvak 34"/>
          <p:cNvSpPr txBox="1"/>
          <p:nvPr/>
        </p:nvSpPr>
        <p:spPr>
          <a:xfrm rot="10800000" flipV="1">
            <a:off x="8399459" y="3616744"/>
            <a:ext cx="776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6,6,%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kstvak 35"/>
          <p:cNvSpPr txBox="1"/>
          <p:nvPr/>
        </p:nvSpPr>
        <p:spPr>
          <a:xfrm>
            <a:off x="7724525" y="3664317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6,4%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000" y="504000"/>
            <a:ext cx="1260000" cy="989625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7671983" y="5020886"/>
            <a:ext cx="758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Luxem</a:t>
            </a:r>
            <a:r>
              <a:rPr kumimoji="0" lang="nl-NL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burg</a:t>
            </a: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9064584" y="5016284"/>
            <a:ext cx="738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Malta</a:t>
            </a: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35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vak 9"/>
          <p:cNvSpPr txBox="1"/>
          <p:nvPr/>
        </p:nvSpPr>
        <p:spPr>
          <a:xfrm>
            <a:off x="42862" y="-24795"/>
            <a:ext cx="5238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Prijsdaling </a:t>
            </a:r>
            <a:r>
              <a:rPr kumimoji="0" 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accu’s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0" y="4333875"/>
            <a:ext cx="5324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Kostendaling wind op zee</a:t>
            </a:r>
          </a:p>
        </p:txBody>
      </p:sp>
      <p:sp>
        <p:nvSpPr>
          <p:cNvPr id="16" name="AutoShape 2" descr="Afbeeldingsresultaat voor zonnepanelen op huizen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AutoShape 4" descr="Afbeeldingsresultaat voor zonnepanelen op huizen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Afbeelding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7739" y="498425"/>
            <a:ext cx="914354" cy="720000"/>
          </a:xfrm>
          <a:prstGeom prst="rect">
            <a:avLst/>
          </a:prstGeom>
        </p:spPr>
      </p:pic>
      <p:sp>
        <p:nvSpPr>
          <p:cNvPr id="12" name="Tekstvak 11"/>
          <p:cNvSpPr txBox="1"/>
          <p:nvPr/>
        </p:nvSpPr>
        <p:spPr>
          <a:xfrm>
            <a:off x="1790932" y="498762"/>
            <a:ext cx="49808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800" b="1" kern="0" dirty="0" smtClean="0">
                <a:solidFill>
                  <a:srgbClr val="FF9900"/>
                </a:solidFill>
                <a:latin typeface="Calibri" panose="020F0502020204030204"/>
              </a:rPr>
              <a:t>R</a:t>
            </a:r>
            <a:r>
              <a:rPr kumimoji="0" lang="nl-NL" sz="4800" b="1" i="0" u="none" strike="noStrike" kern="0" cap="none" spc="0" normalizeH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isico’s</a:t>
            </a:r>
            <a:r>
              <a:rPr kumimoji="0" lang="nl-NL" sz="4800" b="1" i="0" u="none" strike="noStrike" kern="0" cap="none" spc="0" normalizeH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nemen toe</a:t>
            </a:r>
            <a:endParaRPr kumimoji="0" lang="nl-NL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4803923" y="1396043"/>
            <a:ext cx="7331628" cy="4860000"/>
          </a:xfrm>
          <a:prstGeom prst="rect">
            <a:avLst/>
          </a:prstGeom>
          <a:solidFill>
            <a:srgbClr val="FF9933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4909898" y="1416045"/>
            <a:ext cx="59269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nl-NL" sz="2800" dirty="0" smtClean="0"/>
              <a:t>DNB: </a:t>
            </a:r>
          </a:p>
          <a:p>
            <a:pPr lvl="1"/>
            <a:r>
              <a:rPr lang="nl-NL" sz="2400" dirty="0" smtClean="0"/>
              <a:t>	Kans op miljarden verlies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4916287" y="2216689"/>
            <a:ext cx="65711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  <a:defRPr/>
            </a:pPr>
            <a:r>
              <a:rPr lang="nl-NL" sz="2800" dirty="0" smtClean="0"/>
              <a:t>Generaal Middendorp</a:t>
            </a:r>
          </a:p>
          <a:p>
            <a:pPr lvl="0">
              <a:defRPr/>
            </a:pPr>
            <a:r>
              <a:rPr lang="nl-NL" sz="2800" dirty="0">
                <a:solidFill>
                  <a:srgbClr val="E17000"/>
                </a:solidFill>
              </a:rPr>
              <a:t>	</a:t>
            </a:r>
            <a:r>
              <a:rPr lang="nl-NL" sz="2400" dirty="0" smtClean="0"/>
              <a:t>Klimaatverandering bedreigt 	wereldvrede</a:t>
            </a:r>
            <a:endParaRPr lang="nl-NL" sz="2400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10" y="1395706"/>
            <a:ext cx="4296627" cy="4860337"/>
          </a:xfrm>
          <a:prstGeom prst="rect">
            <a:avLst/>
          </a:prstGeom>
        </p:spPr>
      </p:pic>
      <p:sp>
        <p:nvSpPr>
          <p:cNvPr id="13" name="Tekstvak 12"/>
          <p:cNvSpPr txBox="1"/>
          <p:nvPr/>
        </p:nvSpPr>
        <p:spPr>
          <a:xfrm>
            <a:off x="4960444" y="3164324"/>
            <a:ext cx="66217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  <a:defRPr/>
            </a:pPr>
            <a:r>
              <a:rPr lang="nl-NL" sz="2800" dirty="0" smtClean="0"/>
              <a:t>WHO</a:t>
            </a:r>
          </a:p>
          <a:p>
            <a:pPr lvl="0">
              <a:defRPr/>
            </a:pPr>
            <a:r>
              <a:rPr lang="nl-NL" sz="2800" dirty="0">
                <a:solidFill>
                  <a:srgbClr val="E17000"/>
                </a:solidFill>
              </a:rPr>
              <a:t>	</a:t>
            </a:r>
            <a:r>
              <a:rPr lang="nl-NL" sz="2400" dirty="0" smtClean="0"/>
              <a:t>Bedreiging voor gezondheid, schoon 	water, 	schone lucht en voedselvoorziening</a:t>
            </a:r>
            <a:endParaRPr lang="nl-NL" sz="2400" dirty="0"/>
          </a:p>
        </p:txBody>
      </p:sp>
      <p:sp>
        <p:nvSpPr>
          <p:cNvPr id="15" name="Tekstvak 14"/>
          <p:cNvSpPr txBox="1"/>
          <p:nvPr/>
        </p:nvSpPr>
        <p:spPr>
          <a:xfrm>
            <a:off x="5010189" y="4320539"/>
            <a:ext cx="66217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  <a:defRPr/>
            </a:pPr>
            <a:r>
              <a:rPr lang="nl-NL" sz="2800" dirty="0" smtClean="0"/>
              <a:t>Nederland</a:t>
            </a:r>
          </a:p>
          <a:p>
            <a:pPr lvl="0">
              <a:defRPr/>
            </a:pPr>
            <a:r>
              <a:rPr lang="nl-NL" sz="2800" dirty="0">
                <a:solidFill>
                  <a:srgbClr val="E17000"/>
                </a:solidFill>
              </a:rPr>
              <a:t>	</a:t>
            </a:r>
            <a:r>
              <a:rPr lang="nl-NL" sz="2400" dirty="0" smtClean="0"/>
              <a:t>Vierhonderd extra doden door hitte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89131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vak 9"/>
          <p:cNvSpPr txBox="1"/>
          <p:nvPr/>
        </p:nvSpPr>
        <p:spPr>
          <a:xfrm>
            <a:off x="42862" y="-24795"/>
            <a:ext cx="5238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Prijsdaling </a:t>
            </a:r>
            <a:r>
              <a:rPr kumimoji="0" 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accu’s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0" y="4333875"/>
            <a:ext cx="5324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Kostendaling wind op zee</a:t>
            </a:r>
          </a:p>
        </p:txBody>
      </p:sp>
      <p:sp>
        <p:nvSpPr>
          <p:cNvPr id="16" name="AutoShape 2" descr="Afbeeldingsresultaat voor zonnepanelen op huizen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AutoShape 4" descr="Afbeeldingsresultaat voor zonnepanelen op huizen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Afbeelding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7739" y="498425"/>
            <a:ext cx="914354" cy="720000"/>
          </a:xfrm>
          <a:prstGeom prst="rect">
            <a:avLst/>
          </a:prstGeom>
        </p:spPr>
      </p:pic>
      <p:sp>
        <p:nvSpPr>
          <p:cNvPr id="12" name="Tekstvak 11"/>
          <p:cNvSpPr txBox="1"/>
          <p:nvPr/>
        </p:nvSpPr>
        <p:spPr>
          <a:xfrm>
            <a:off x="423208" y="474601"/>
            <a:ext cx="90765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Pionieren begon</a:t>
            </a:r>
            <a:r>
              <a:rPr kumimoji="0" lang="nl-NL" sz="4800" b="1" i="0" u="none" strike="noStrike" kern="0" cap="none" spc="0" normalizeH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100 jaar geleden</a:t>
            </a:r>
            <a:endParaRPr kumimoji="0" lang="nl-NL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6406244" y="1332000"/>
            <a:ext cx="5281258" cy="4860000"/>
          </a:xfrm>
          <a:prstGeom prst="rect">
            <a:avLst/>
          </a:prstGeom>
          <a:solidFill>
            <a:srgbClr val="FF9933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6609051" y="2273741"/>
            <a:ext cx="35946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800" dirty="0" smtClean="0">
                <a:solidFill>
                  <a:prstClr val="black"/>
                </a:solidFill>
                <a:latin typeface="Calibri" panose="020F0502020204030204"/>
              </a:rPr>
              <a:t>Werkvrouw Lely dweilt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800" dirty="0" smtClean="0">
                <a:solidFill>
                  <a:prstClr val="black"/>
                </a:solidFill>
                <a:latin typeface="Calibri" panose="020F0502020204030204"/>
              </a:rPr>
              <a:t>voor 110 miljoen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6609051" y="3210490"/>
            <a:ext cx="394479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Veiligheid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nl-NL" sz="2800" dirty="0" smtClean="0">
                <a:solidFill>
                  <a:prstClr val="black"/>
                </a:solidFill>
                <a:latin typeface="Calibri" panose="020F0502020204030204"/>
              </a:rPr>
              <a:t>Voedselzekerheid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Opvang verstedelijking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68" y="1209322"/>
            <a:ext cx="5765194" cy="5328000"/>
          </a:xfrm>
          <a:prstGeom prst="rect">
            <a:avLst/>
          </a:prstGeom>
        </p:spPr>
      </p:pic>
      <p:sp>
        <p:nvSpPr>
          <p:cNvPr id="20" name="Tekstvak 19"/>
          <p:cNvSpPr txBox="1"/>
          <p:nvPr/>
        </p:nvSpPr>
        <p:spPr>
          <a:xfrm>
            <a:off x="6592422" y="1489442"/>
            <a:ext cx="30471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800" dirty="0" smtClean="0">
                <a:solidFill>
                  <a:prstClr val="black"/>
                </a:solidFill>
                <a:latin typeface="Calibri" panose="020F0502020204030204"/>
              </a:rPr>
              <a:t>Zuiderzeewet 1918 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712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8025" y="-24795"/>
            <a:ext cx="1323975" cy="6882795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42862" y="-24795"/>
            <a:ext cx="5238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Prijsdaling </a:t>
            </a:r>
            <a:r>
              <a:rPr kumimoji="0" 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accu’s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0" y="4333875"/>
            <a:ext cx="5324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Kostendaling wind op zee</a:t>
            </a:r>
          </a:p>
        </p:txBody>
      </p:sp>
      <p:sp>
        <p:nvSpPr>
          <p:cNvPr id="16" name="AutoShape 2" descr="Afbeeldingsresultaat voor zonnepanelen op huizen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AutoShape 4" descr="Afbeeldingsresultaat voor zonnepanelen op huizen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Afbeelding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7739" y="498425"/>
            <a:ext cx="914354" cy="720000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45624" cy="6882794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216" y="4881890"/>
            <a:ext cx="1112170" cy="180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25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vak 9"/>
          <p:cNvSpPr txBox="1"/>
          <p:nvPr/>
        </p:nvSpPr>
        <p:spPr>
          <a:xfrm>
            <a:off x="42862" y="-24795"/>
            <a:ext cx="5238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Prijsdaling </a:t>
            </a:r>
            <a:r>
              <a:rPr kumimoji="0" 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accu’s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0" y="4333875"/>
            <a:ext cx="5324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Kostendaling wind op zee</a:t>
            </a:r>
          </a:p>
        </p:txBody>
      </p:sp>
      <p:sp>
        <p:nvSpPr>
          <p:cNvPr id="16" name="AutoShape 2" descr="Afbeeldingsresultaat voor zonnepanelen op huizen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AutoShape 4" descr="Afbeeldingsresultaat voor zonnepanelen op huizen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Afbeelding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7739" y="498425"/>
            <a:ext cx="914354" cy="720000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162" y="0"/>
            <a:ext cx="9699577" cy="6858594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364" y="7937"/>
            <a:ext cx="1781424" cy="2133898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669" y="32891"/>
            <a:ext cx="5311153" cy="872178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1298162" y="202594"/>
            <a:ext cx="59180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800" b="1" dirty="0" smtClean="0">
                <a:solidFill>
                  <a:srgbClr val="FF9933"/>
                </a:solidFill>
              </a:rPr>
              <a:t>De leugen achterhaald</a:t>
            </a:r>
            <a:endParaRPr lang="nl-NL" sz="4800" b="1" dirty="0">
              <a:solidFill>
                <a:srgbClr val="FF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0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vak 9"/>
          <p:cNvSpPr txBox="1"/>
          <p:nvPr/>
        </p:nvSpPr>
        <p:spPr>
          <a:xfrm>
            <a:off x="42862" y="-24795"/>
            <a:ext cx="5238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Prijsdaling </a:t>
            </a:r>
            <a:r>
              <a:rPr kumimoji="0" 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accu’s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0" y="4333875"/>
            <a:ext cx="5324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Kostendaling wind op zee</a:t>
            </a:r>
          </a:p>
        </p:txBody>
      </p:sp>
      <p:sp>
        <p:nvSpPr>
          <p:cNvPr id="16" name="AutoShape 2" descr="Afbeeldingsresultaat voor zonnepanelen op huizen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AutoShape 4" descr="Afbeeldingsresultaat voor zonnepanelen op huizen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Afbeelding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7739" y="498425"/>
            <a:ext cx="914354" cy="720000"/>
          </a:xfrm>
          <a:prstGeom prst="rect">
            <a:avLst/>
          </a:prstGeom>
        </p:spPr>
      </p:pic>
      <p:sp>
        <p:nvSpPr>
          <p:cNvPr id="12" name="Tekstvak 11"/>
          <p:cNvSpPr txBox="1"/>
          <p:nvPr/>
        </p:nvSpPr>
        <p:spPr>
          <a:xfrm>
            <a:off x="1790932" y="498762"/>
            <a:ext cx="73308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800" b="1" kern="0" noProof="0" dirty="0" smtClean="0">
                <a:solidFill>
                  <a:srgbClr val="FF9900"/>
                </a:solidFill>
                <a:latin typeface="Calibri" panose="020F0502020204030204"/>
              </a:rPr>
              <a:t>Subsidies fossiel hardnekkig</a:t>
            </a:r>
            <a:endParaRPr kumimoji="0" lang="nl-NL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9486730"/>
              </p:ext>
            </p:extLst>
          </p:nvPr>
        </p:nvGraphicFramePr>
        <p:xfrm>
          <a:off x="1790932" y="2459421"/>
          <a:ext cx="7952828" cy="17762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67104146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28188732"/>
                    </a:ext>
                  </a:extLst>
                </a:gridCol>
                <a:gridCol w="2534162">
                  <a:extLst>
                    <a:ext uri="{9D8B030D-6E8A-4147-A177-3AD203B41FA5}">
                      <a16:colId xmlns:a16="http://schemas.microsoft.com/office/drawing/2014/main" val="2895371795"/>
                    </a:ext>
                  </a:extLst>
                </a:gridCol>
              </a:tblGrid>
              <a:tr h="592083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2800" dirty="0" smtClean="0"/>
                        <a:t>Fossiel</a:t>
                      </a:r>
                      <a:endParaRPr lang="nl-NL" sz="2800" dirty="0"/>
                    </a:p>
                  </a:txBody>
                  <a:tcP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2800" dirty="0" smtClean="0"/>
                        <a:t>Duurzaam</a:t>
                      </a:r>
                      <a:endParaRPr lang="nl-NL" sz="2800" dirty="0"/>
                    </a:p>
                  </a:txBody>
                  <a:tcPr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9495440"/>
                  </a:ext>
                </a:extLst>
              </a:tr>
              <a:tr h="592083">
                <a:tc>
                  <a:txBody>
                    <a:bodyPr/>
                    <a:lstStyle/>
                    <a:p>
                      <a:r>
                        <a:rPr lang="nl-NL" sz="2800" dirty="0" smtClean="0"/>
                        <a:t>EU</a:t>
                      </a:r>
                      <a:endParaRPr lang="nl-N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800" dirty="0" smtClean="0"/>
                        <a:t>55 miljard</a:t>
                      </a:r>
                      <a:endParaRPr lang="nl-N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800" dirty="0" smtClean="0"/>
                        <a:t>74 miljard</a:t>
                      </a:r>
                      <a:endParaRPr lang="nl-NL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186868"/>
                  </a:ext>
                </a:extLst>
              </a:tr>
              <a:tr h="592083">
                <a:tc>
                  <a:txBody>
                    <a:bodyPr/>
                    <a:lstStyle/>
                    <a:p>
                      <a:r>
                        <a:rPr lang="nl-NL" sz="2800" dirty="0" smtClean="0"/>
                        <a:t>Nederland</a:t>
                      </a:r>
                      <a:endParaRPr lang="nl-N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800" dirty="0" smtClean="0"/>
                        <a:t>2,5 miljard</a:t>
                      </a:r>
                      <a:endParaRPr lang="nl-N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800" dirty="0" smtClean="0"/>
                        <a:t>1,1 miljard</a:t>
                      </a:r>
                      <a:endParaRPr lang="nl-NL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2807397"/>
                  </a:ext>
                </a:extLst>
              </a:tr>
            </a:tbl>
          </a:graphicData>
        </a:graphic>
      </p:graphicFrame>
      <p:sp>
        <p:nvSpPr>
          <p:cNvPr id="5" name="Tekstvak 4"/>
          <p:cNvSpPr txBox="1"/>
          <p:nvPr/>
        </p:nvSpPr>
        <p:spPr>
          <a:xfrm>
            <a:off x="1790932" y="4857095"/>
            <a:ext cx="640265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/>
              <a:t>Periode 2014-2016 </a:t>
            </a:r>
          </a:p>
          <a:p>
            <a:r>
              <a:rPr lang="nl-NL" sz="2800" dirty="0" smtClean="0"/>
              <a:t>Belofte: in 2020 geen subsidie fossiel meer</a:t>
            </a:r>
            <a:endParaRPr lang="nl-NL" sz="2800" dirty="0"/>
          </a:p>
        </p:txBody>
      </p:sp>
      <p:sp>
        <p:nvSpPr>
          <p:cNvPr id="6" name="Tekstvak 5"/>
          <p:cNvSpPr txBox="1"/>
          <p:nvPr/>
        </p:nvSpPr>
        <p:spPr>
          <a:xfrm>
            <a:off x="1790932" y="6232634"/>
            <a:ext cx="2350141" cy="379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Bron: Milieudefensie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1643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vak 9"/>
          <p:cNvSpPr txBox="1"/>
          <p:nvPr/>
        </p:nvSpPr>
        <p:spPr>
          <a:xfrm>
            <a:off x="0" y="-24795"/>
            <a:ext cx="5238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Prijsdaling </a:t>
            </a:r>
            <a:r>
              <a:rPr kumimoji="0" 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accu’s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0" y="4333875"/>
            <a:ext cx="5324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Kostendaling wind op zee</a:t>
            </a:r>
          </a:p>
        </p:txBody>
      </p:sp>
      <p:sp>
        <p:nvSpPr>
          <p:cNvPr id="16" name="AutoShape 2" descr="Afbeeldingsresultaat voor zonnepanelen op huizen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AutoShape 4" descr="Afbeeldingsresultaat voor zonnepanelen op huizen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Afbeelding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7739" y="498425"/>
            <a:ext cx="914354" cy="720000"/>
          </a:xfrm>
          <a:prstGeom prst="rect">
            <a:avLst/>
          </a:prstGeom>
        </p:spPr>
      </p:pic>
      <p:sp>
        <p:nvSpPr>
          <p:cNvPr id="12" name="Tekstvak 11"/>
          <p:cNvSpPr txBox="1"/>
          <p:nvPr/>
        </p:nvSpPr>
        <p:spPr>
          <a:xfrm>
            <a:off x="1790932" y="498762"/>
            <a:ext cx="43396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 vragen we?</a:t>
            </a:r>
            <a:endParaRPr kumimoji="0" lang="nl-NL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8130916" y="1329759"/>
            <a:ext cx="3780000" cy="4860000"/>
          </a:xfrm>
          <a:prstGeom prst="rect">
            <a:avLst/>
          </a:prstGeom>
          <a:solidFill>
            <a:srgbClr val="FF9933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8095852" y="1444983"/>
            <a:ext cx="37510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 Erkennen urgentie en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uitdragen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8149785" y="2862753"/>
            <a:ext cx="342863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2: Instemmen met het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800" dirty="0" smtClean="0">
                <a:solidFill>
                  <a:prstClr val="black"/>
                </a:solidFill>
                <a:latin typeface="Calibri" panose="020F0502020204030204"/>
              </a:rPr>
              <a:t>    centrale doel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nl-NL" sz="2800" dirty="0" smtClean="0">
                <a:solidFill>
                  <a:prstClr val="black"/>
                </a:solidFill>
                <a:latin typeface="Calibri" panose="020F0502020204030204"/>
              </a:rPr>
              <a:t>   van 49 % reductie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kstvak 14"/>
          <p:cNvSpPr txBox="1"/>
          <p:nvPr/>
        </p:nvSpPr>
        <p:spPr>
          <a:xfrm>
            <a:off x="8130916" y="4711411"/>
            <a:ext cx="297652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3: </a:t>
            </a:r>
            <a:r>
              <a:rPr kumimoji="0" lang="nl-NL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Commiteren</a:t>
            </a: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aan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afspraken voor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eigen organisatie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Titelblad Klimaatakkoord met handtekeningen van de minist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67" y="1353848"/>
            <a:ext cx="7272000" cy="484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68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1790931" y="457674"/>
            <a:ext cx="549983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Proces klimaatbeleid</a:t>
            </a:r>
            <a:endParaRPr kumimoji="0" lang="nl-NL" sz="4800" b="1" i="0" u="sng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1790932" y="1914878"/>
            <a:ext cx="60960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Klimaatnota en advies Raad van State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1790932" y="2435561"/>
            <a:ext cx="5834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Klimaat- en Energie Verkenning </a:t>
            </a:r>
            <a:r>
              <a:rPr kumimoji="0" 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(KEV)</a:t>
            </a: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1790932" y="2982036"/>
            <a:ext cx="24513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Rekenkamer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1777476" y="3466455"/>
            <a:ext cx="60020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nl-NL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Klimaatdag</a:t>
            </a: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 4-de donderdag oktober</a:t>
            </a: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ijksoverheidSansWebText Bold"/>
              <a:ea typeface="+mn-ea"/>
              <a:cs typeface="+mn-cs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1790932" y="4074986"/>
            <a:ext cx="60619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Klimaatplan en advies Raad van State</a:t>
            </a: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ijksoverheidSansWebText Bold"/>
              <a:ea typeface="+mn-ea"/>
              <a:cs typeface="+mn-cs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1777476" y="4621461"/>
            <a:ext cx="6444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INEK </a:t>
            </a:r>
            <a:r>
              <a:rPr kumimoji="0" 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(Integraal Nationaal Energie en Klimaatplan)</a:t>
            </a: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9064380" y="1948062"/>
            <a:ext cx="1797993" cy="523220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Elk jaar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9064380" y="2435561"/>
            <a:ext cx="1797993" cy="523220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Elk jaar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9064380" y="2959805"/>
            <a:ext cx="1797993" cy="523220"/>
          </a:xfrm>
          <a:prstGeom prst="rect">
            <a:avLst/>
          </a:prstGeom>
          <a:solidFill>
            <a:srgbClr val="FF9933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Permanent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9064380" y="3470314"/>
            <a:ext cx="1797993" cy="523220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Elk jaar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9064380" y="4074986"/>
            <a:ext cx="19284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Elke vijf jaar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kstvak 14"/>
          <p:cNvSpPr txBox="1"/>
          <p:nvPr/>
        </p:nvSpPr>
        <p:spPr>
          <a:xfrm>
            <a:off x="9064380" y="4637679"/>
            <a:ext cx="19284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Elke vijf jaar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Pijl-rechts 15"/>
          <p:cNvSpPr/>
          <p:nvPr/>
        </p:nvSpPr>
        <p:spPr>
          <a:xfrm>
            <a:off x="8133695" y="2117688"/>
            <a:ext cx="540000" cy="180000"/>
          </a:xfrm>
          <a:prstGeom prst="rightArrow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Pijl-rechts 16"/>
          <p:cNvSpPr/>
          <p:nvPr/>
        </p:nvSpPr>
        <p:spPr>
          <a:xfrm>
            <a:off x="8133695" y="2607456"/>
            <a:ext cx="540000" cy="180000"/>
          </a:xfrm>
          <a:prstGeom prst="rightArrow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Pijl-rechts 17"/>
          <p:cNvSpPr/>
          <p:nvPr/>
        </p:nvSpPr>
        <p:spPr>
          <a:xfrm>
            <a:off x="8133695" y="3147485"/>
            <a:ext cx="540000" cy="180000"/>
          </a:xfrm>
          <a:prstGeom prst="rightArrow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Pijl-rechts 18"/>
          <p:cNvSpPr/>
          <p:nvPr/>
        </p:nvSpPr>
        <p:spPr>
          <a:xfrm>
            <a:off x="8134781" y="3706344"/>
            <a:ext cx="540000" cy="180000"/>
          </a:xfrm>
          <a:prstGeom prst="rightArrow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Pijl-rechts 19"/>
          <p:cNvSpPr/>
          <p:nvPr/>
        </p:nvSpPr>
        <p:spPr>
          <a:xfrm>
            <a:off x="8139087" y="4261209"/>
            <a:ext cx="540000" cy="180000"/>
          </a:xfrm>
          <a:prstGeom prst="rightArrow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Pijl-rechts 20"/>
          <p:cNvSpPr/>
          <p:nvPr/>
        </p:nvSpPr>
        <p:spPr>
          <a:xfrm>
            <a:off x="8133695" y="4848129"/>
            <a:ext cx="540000" cy="180000"/>
          </a:xfrm>
          <a:prstGeom prst="rightArrow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Afbeelding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0000" y="504000"/>
            <a:ext cx="914354" cy="720000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1790931" y="5557414"/>
            <a:ext cx="6882763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Eerste Klimaatplan en INEK: Eind dit jaar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44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1990770" y="448883"/>
            <a:ext cx="84124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Vijf schakels </a:t>
            </a:r>
            <a:r>
              <a:rPr kumimoji="0" lang="nl-NL" sz="4800" b="1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</a:t>
            </a:r>
            <a:r>
              <a:rPr kumimoji="0" lang="nl-NL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nergietransitie</a:t>
            </a:r>
            <a:endParaRPr kumimoji="0" lang="nl-NL" sz="4800" b="1" i="0" u="none" strike="noStrike" kern="1200" cap="none" spc="0" normalizeH="0" baseline="0" noProof="0" dirty="0">
              <a:ln>
                <a:noFill/>
              </a:ln>
              <a:solidFill>
                <a:srgbClr val="FF99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6" name="Rechthoek 15"/>
          <p:cNvSpPr/>
          <p:nvPr/>
        </p:nvSpPr>
        <p:spPr>
          <a:xfrm>
            <a:off x="5503893" y="3133017"/>
            <a:ext cx="1184214" cy="591965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Rechthoek 21"/>
          <p:cNvSpPr/>
          <p:nvPr/>
        </p:nvSpPr>
        <p:spPr>
          <a:xfrm>
            <a:off x="156633" y="2285509"/>
            <a:ext cx="1184214" cy="591965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250" y="1379816"/>
            <a:ext cx="8320000" cy="4680000"/>
          </a:xfrm>
          <a:prstGeom prst="rect">
            <a:avLst/>
          </a:prstGeom>
        </p:spPr>
      </p:pic>
      <p:grpSp>
        <p:nvGrpSpPr>
          <p:cNvPr id="34" name="Groep 33"/>
          <p:cNvGrpSpPr/>
          <p:nvPr/>
        </p:nvGrpSpPr>
        <p:grpSpPr>
          <a:xfrm>
            <a:off x="-42493" y="1357631"/>
            <a:ext cx="3959507" cy="652476"/>
            <a:chOff x="309403" y="2327304"/>
            <a:chExt cx="4331652" cy="738000"/>
          </a:xfrm>
        </p:grpSpPr>
        <p:sp>
          <p:nvSpPr>
            <p:cNvPr id="35" name="Afgeronde rechthoek 34"/>
            <p:cNvSpPr/>
            <p:nvPr/>
          </p:nvSpPr>
          <p:spPr>
            <a:xfrm>
              <a:off x="309403" y="2327304"/>
              <a:ext cx="4331652" cy="7380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Afgeronde rechthoek 4"/>
            <p:cNvSpPr txBox="1"/>
            <p:nvPr/>
          </p:nvSpPr>
          <p:spPr>
            <a:xfrm>
              <a:off x="345431" y="2477072"/>
              <a:ext cx="4256110" cy="5522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3726" tIns="0" rIns="163726" bIns="0" numCol="1" spcCol="1270" anchor="ctr" anchorCtr="0">
              <a:noAutofit/>
            </a:bodyPr>
            <a:lstStyle/>
            <a:p>
              <a:pPr marL="0" marR="0" lvl="0" indent="0" algn="l" defTabSz="1111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5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ijksoverheidSansWebText Regula"/>
                  <a:ea typeface="+mn-ea"/>
                  <a:cs typeface="+mn-cs"/>
                </a:rPr>
                <a:t>Opwekking</a:t>
              </a:r>
            </a:p>
          </p:txBody>
        </p:sp>
      </p:grpSp>
      <p:grpSp>
        <p:nvGrpSpPr>
          <p:cNvPr id="23" name="Groep 22"/>
          <p:cNvGrpSpPr/>
          <p:nvPr/>
        </p:nvGrpSpPr>
        <p:grpSpPr>
          <a:xfrm>
            <a:off x="8267813" y="1357631"/>
            <a:ext cx="3959507" cy="652476"/>
            <a:chOff x="309403" y="2327304"/>
            <a:chExt cx="4331652" cy="738000"/>
          </a:xfrm>
        </p:grpSpPr>
        <p:sp>
          <p:nvSpPr>
            <p:cNvPr id="24" name="Afgeronde rechthoek 23"/>
            <p:cNvSpPr/>
            <p:nvPr/>
          </p:nvSpPr>
          <p:spPr>
            <a:xfrm>
              <a:off x="309403" y="2327304"/>
              <a:ext cx="4331652" cy="7380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Afgeronde rechthoek 4"/>
            <p:cNvSpPr txBox="1"/>
            <p:nvPr/>
          </p:nvSpPr>
          <p:spPr>
            <a:xfrm>
              <a:off x="345431" y="2477072"/>
              <a:ext cx="4256110" cy="5522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3726" tIns="0" rIns="163726" bIns="0" numCol="1" spcCol="1270" anchor="ctr" anchorCtr="0">
              <a:noAutofit/>
            </a:bodyPr>
            <a:lstStyle/>
            <a:p>
              <a:pPr marL="0" marR="0" lvl="0" indent="0" algn="l" defTabSz="1111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5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ijksoverheidSansWebText Regula"/>
                  <a:ea typeface="+mn-ea"/>
                  <a:cs typeface="+mn-cs"/>
                </a:rPr>
                <a:t>Opslag</a:t>
              </a:r>
            </a:p>
          </p:txBody>
        </p:sp>
      </p:grpSp>
      <p:grpSp>
        <p:nvGrpSpPr>
          <p:cNvPr id="26" name="Groep 25"/>
          <p:cNvGrpSpPr/>
          <p:nvPr/>
        </p:nvGrpSpPr>
        <p:grpSpPr>
          <a:xfrm>
            <a:off x="-44087" y="3738242"/>
            <a:ext cx="3959507" cy="652476"/>
            <a:chOff x="309403" y="2327304"/>
            <a:chExt cx="4331652" cy="738000"/>
          </a:xfrm>
        </p:grpSpPr>
        <p:sp>
          <p:nvSpPr>
            <p:cNvPr id="27" name="Afgeronde rechthoek 26"/>
            <p:cNvSpPr/>
            <p:nvPr/>
          </p:nvSpPr>
          <p:spPr>
            <a:xfrm>
              <a:off x="309403" y="2327304"/>
              <a:ext cx="4331652" cy="7380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Afgeronde rechthoek 4"/>
            <p:cNvSpPr txBox="1"/>
            <p:nvPr/>
          </p:nvSpPr>
          <p:spPr>
            <a:xfrm>
              <a:off x="345431" y="2477072"/>
              <a:ext cx="4256110" cy="5522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3726" tIns="0" rIns="163726" bIns="0" numCol="1" spcCol="1270" anchor="ctr" anchorCtr="0">
              <a:noAutofit/>
            </a:bodyPr>
            <a:lstStyle/>
            <a:p>
              <a:pPr marL="0" marR="0" lvl="0" indent="0" algn="l" defTabSz="1111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5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ijksoverheidSansWebText Regula"/>
                  <a:ea typeface="+mn-ea"/>
                  <a:cs typeface="+mn-cs"/>
                </a:rPr>
                <a:t>Transport</a:t>
              </a:r>
            </a:p>
          </p:txBody>
        </p:sp>
      </p:grpSp>
      <p:grpSp>
        <p:nvGrpSpPr>
          <p:cNvPr id="38" name="Groep 37"/>
          <p:cNvGrpSpPr/>
          <p:nvPr/>
        </p:nvGrpSpPr>
        <p:grpSpPr>
          <a:xfrm>
            <a:off x="8232493" y="3770095"/>
            <a:ext cx="3959507" cy="652476"/>
            <a:chOff x="309403" y="2327304"/>
            <a:chExt cx="4331652" cy="738000"/>
          </a:xfrm>
        </p:grpSpPr>
        <p:sp>
          <p:nvSpPr>
            <p:cNvPr id="39" name="Afgeronde rechthoek 38"/>
            <p:cNvSpPr/>
            <p:nvPr/>
          </p:nvSpPr>
          <p:spPr>
            <a:xfrm>
              <a:off x="309403" y="2327304"/>
              <a:ext cx="4331652" cy="7380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Afgeronde rechthoek 4"/>
            <p:cNvSpPr txBox="1"/>
            <p:nvPr/>
          </p:nvSpPr>
          <p:spPr>
            <a:xfrm>
              <a:off x="345431" y="2477072"/>
              <a:ext cx="4256110" cy="5522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3726" tIns="0" rIns="163726" bIns="0" numCol="1" spcCol="1270" anchor="ctr" anchorCtr="0">
              <a:noAutofit/>
            </a:bodyPr>
            <a:lstStyle/>
            <a:p>
              <a:pPr marL="0" marR="0" lvl="0" indent="0" algn="l" defTabSz="1111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5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ijksoverheidSansWebText Regula"/>
                  <a:ea typeface="+mn-ea"/>
                  <a:cs typeface="+mn-cs"/>
                </a:rPr>
                <a:t>Systeemintegratie</a:t>
              </a:r>
            </a:p>
          </p:txBody>
        </p:sp>
      </p:grpSp>
      <p:grpSp>
        <p:nvGrpSpPr>
          <p:cNvPr id="41" name="Groep 40"/>
          <p:cNvGrpSpPr/>
          <p:nvPr/>
        </p:nvGrpSpPr>
        <p:grpSpPr>
          <a:xfrm>
            <a:off x="4218850" y="5738291"/>
            <a:ext cx="3959507" cy="652476"/>
            <a:chOff x="309403" y="2327304"/>
            <a:chExt cx="4331652" cy="738000"/>
          </a:xfrm>
        </p:grpSpPr>
        <p:sp>
          <p:nvSpPr>
            <p:cNvPr id="42" name="Afgeronde rechthoek 41"/>
            <p:cNvSpPr/>
            <p:nvPr/>
          </p:nvSpPr>
          <p:spPr>
            <a:xfrm>
              <a:off x="309403" y="2327304"/>
              <a:ext cx="4331652" cy="7380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Afgeronde rechthoek 4"/>
            <p:cNvSpPr txBox="1"/>
            <p:nvPr/>
          </p:nvSpPr>
          <p:spPr>
            <a:xfrm>
              <a:off x="345431" y="2477072"/>
              <a:ext cx="4256110" cy="5522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3726" tIns="0" rIns="163726" bIns="0" numCol="1" spcCol="1270" anchor="ctr" anchorCtr="0">
              <a:noAutofit/>
            </a:bodyPr>
            <a:lstStyle/>
            <a:p>
              <a:pPr marL="0" marR="0" lvl="0" indent="0" algn="l" defTabSz="1111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5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ijksoverheidSansWebText Regula"/>
                  <a:ea typeface="+mn-ea"/>
                  <a:cs typeface="+mn-cs"/>
                </a:rPr>
                <a:t>Gebruik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777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1990770" y="448883"/>
            <a:ext cx="84124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Opwekking</a:t>
            </a:r>
            <a:endParaRPr kumimoji="0" lang="nl-NL" sz="4800" b="1" i="0" u="none" strike="noStrike" kern="1200" cap="none" spc="0" normalizeH="0" baseline="0" noProof="0" dirty="0">
              <a:ln>
                <a:noFill/>
              </a:ln>
              <a:solidFill>
                <a:srgbClr val="FF99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6" name="Rechthoek 15"/>
          <p:cNvSpPr/>
          <p:nvPr/>
        </p:nvSpPr>
        <p:spPr>
          <a:xfrm>
            <a:off x="5503893" y="3133017"/>
            <a:ext cx="1184214" cy="591965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Rechthoek 21"/>
          <p:cNvSpPr/>
          <p:nvPr/>
        </p:nvSpPr>
        <p:spPr>
          <a:xfrm>
            <a:off x="156633" y="2285509"/>
            <a:ext cx="1184214" cy="591965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250" y="1379816"/>
            <a:ext cx="8320000" cy="46800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4321098" y="1751734"/>
            <a:ext cx="4046433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7000"/>
                </a:solidFill>
                <a:effectLst/>
                <a:uLnTx/>
                <a:uFillTx/>
                <a:latin typeface="RijksoverheidSansWebText Regula"/>
                <a:ea typeface="+mn-ea"/>
                <a:cs typeface="+mn-cs"/>
              </a:rPr>
              <a:t>Wind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7000"/>
                </a:solidFill>
                <a:effectLst/>
                <a:uLnTx/>
                <a:uFillTx/>
                <a:latin typeface="RijksoverheidSansWebText Regula"/>
                <a:ea typeface="+mn-ea"/>
                <a:cs typeface="+mn-cs"/>
              </a:rPr>
              <a:t>Zon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7000"/>
                </a:solidFill>
                <a:effectLst/>
                <a:uLnTx/>
                <a:uFillTx/>
                <a:latin typeface="RijksoverheidSansWebText Regula"/>
                <a:ea typeface="+mn-ea"/>
                <a:cs typeface="+mn-cs"/>
              </a:rPr>
              <a:t>Biobrandstof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7000"/>
                </a:solidFill>
                <a:effectLst/>
                <a:uLnTx/>
                <a:uFillTx/>
                <a:latin typeface="RijksoverheidSansWebText Regula"/>
                <a:ea typeface="+mn-ea"/>
                <a:cs typeface="+mn-cs"/>
              </a:rPr>
              <a:t>Groen Gas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7000"/>
                </a:solidFill>
                <a:effectLst/>
                <a:uLnTx/>
                <a:uFillTx/>
                <a:latin typeface="RijksoverheidSansWebText Regula"/>
                <a:ea typeface="+mn-ea"/>
                <a:cs typeface="+mn-cs"/>
              </a:rPr>
              <a:t>Geothermie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17000"/>
                </a:solidFill>
                <a:effectLst/>
                <a:uLnTx/>
                <a:uFillTx/>
                <a:latin typeface="RijksoverheidSansWebText Regula"/>
                <a:ea typeface="+mn-ea"/>
                <a:cs typeface="+mn-cs"/>
              </a:rPr>
              <a:t>Aquathermie</a:t>
            </a:r>
            <a:endParaRPr kumimoji="0" lang="nl-NL" sz="2400" b="0" i="0" u="none" strike="noStrike" kern="1200" cap="none" spc="0" normalizeH="0" baseline="0" noProof="0" dirty="0" smtClean="0">
              <a:ln>
                <a:noFill/>
              </a:ln>
              <a:solidFill>
                <a:srgbClr val="E17000"/>
              </a:solidFill>
              <a:effectLst/>
              <a:uLnTx/>
              <a:uFillTx/>
              <a:latin typeface="RijksoverheidSansWebText Regul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7000"/>
                </a:solidFill>
                <a:effectLst/>
                <a:uLnTx/>
                <a:uFillTx/>
                <a:latin typeface="RijksoverheidSansWebText Regula"/>
                <a:ea typeface="+mn-ea"/>
                <a:cs typeface="+mn-cs"/>
              </a:rPr>
              <a:t>Getijde-energie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17000"/>
                </a:solidFill>
                <a:effectLst/>
                <a:uLnTx/>
                <a:uFillTx/>
                <a:latin typeface="RijksoverheidSansWebText Regula"/>
                <a:ea typeface="+mn-ea"/>
                <a:cs typeface="+mn-cs"/>
              </a:rPr>
              <a:t>Ijzerpoeder</a:t>
            </a:r>
            <a:endParaRPr kumimoji="0" lang="nl-NL" sz="2400" b="0" i="0" u="none" strike="noStrike" kern="1200" cap="none" spc="0" normalizeH="0" baseline="0" noProof="0" dirty="0" smtClean="0">
              <a:ln>
                <a:noFill/>
              </a:ln>
              <a:solidFill>
                <a:srgbClr val="E17000"/>
              </a:solidFill>
              <a:effectLst/>
              <a:uLnTx/>
              <a:uFillTx/>
              <a:latin typeface="RijksoverheidSansWebText Regul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7000"/>
                </a:solidFill>
                <a:effectLst/>
                <a:uLnTx/>
                <a:uFillTx/>
                <a:latin typeface="RijksoverheidSansWebText Regula"/>
                <a:ea typeface="+mn-ea"/>
                <a:cs typeface="+mn-cs"/>
              </a:rPr>
              <a:t>Mierenzuur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7000"/>
                </a:solidFill>
                <a:effectLst/>
                <a:uLnTx/>
                <a:uFillTx/>
                <a:latin typeface="RijksoverheidSansWebText Regula"/>
                <a:ea typeface="+mn-ea"/>
                <a:cs typeface="+mn-cs"/>
              </a:rPr>
              <a:t>Kernenergie?</a:t>
            </a:r>
          </a:p>
        </p:txBody>
      </p:sp>
    </p:spTree>
    <p:extLst>
      <p:ext uri="{BB962C8B-B14F-4D97-AF65-F5344CB8AC3E}">
        <p14:creationId xmlns:p14="http://schemas.microsoft.com/office/powerpoint/2010/main" val="62643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1990770" y="448883"/>
            <a:ext cx="84124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Opslag</a:t>
            </a:r>
            <a:endParaRPr kumimoji="0" lang="nl-NL" sz="4800" b="1" i="0" u="none" strike="noStrike" kern="1200" cap="none" spc="0" normalizeH="0" baseline="0" noProof="0" dirty="0">
              <a:ln>
                <a:noFill/>
              </a:ln>
              <a:solidFill>
                <a:srgbClr val="FF99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6" name="Rechthoek 15"/>
          <p:cNvSpPr/>
          <p:nvPr/>
        </p:nvSpPr>
        <p:spPr>
          <a:xfrm>
            <a:off x="5503893" y="3133017"/>
            <a:ext cx="1184214" cy="591965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Rechthoek 21"/>
          <p:cNvSpPr/>
          <p:nvPr/>
        </p:nvSpPr>
        <p:spPr>
          <a:xfrm>
            <a:off x="156633" y="2285509"/>
            <a:ext cx="1184214" cy="591965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250" y="1379816"/>
            <a:ext cx="8320000" cy="46800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4020738" y="2950922"/>
            <a:ext cx="4352544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7000"/>
                </a:solidFill>
                <a:effectLst/>
                <a:uLnTx/>
                <a:uFillTx/>
                <a:latin typeface="RijksoverheidSansWebText Regula"/>
                <a:ea typeface="+mn-ea"/>
                <a:cs typeface="+mn-cs"/>
              </a:rPr>
              <a:t>Stuwmeren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7000"/>
                </a:solidFill>
                <a:effectLst/>
                <a:uLnTx/>
                <a:uFillTx/>
                <a:latin typeface="RijksoverheidSansWebText Regula"/>
                <a:ea typeface="+mn-ea"/>
                <a:cs typeface="+mn-cs"/>
              </a:rPr>
              <a:t>Grote batterijen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7000"/>
                </a:solidFill>
                <a:effectLst/>
                <a:uLnTx/>
                <a:uFillTx/>
                <a:latin typeface="RijksoverheidSansWebText Regula"/>
                <a:ea typeface="+mn-ea"/>
                <a:cs typeface="+mn-cs"/>
              </a:rPr>
              <a:t>Batterijen van auto’s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7000"/>
                </a:solidFill>
                <a:effectLst/>
                <a:uLnTx/>
                <a:uFillTx/>
                <a:latin typeface="RijksoverheidSansWebText Regula"/>
                <a:ea typeface="+mn-ea"/>
                <a:cs typeface="+mn-cs"/>
              </a:rPr>
              <a:t>Waterstof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7000"/>
                </a:solidFill>
                <a:effectLst/>
                <a:uLnTx/>
                <a:uFillTx/>
                <a:latin typeface="RijksoverheidSansWebText Regula"/>
                <a:ea typeface="+mn-ea"/>
                <a:cs typeface="+mn-cs"/>
              </a:rPr>
              <a:t>Ammoniak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E17000"/>
              </a:solidFill>
              <a:effectLst/>
              <a:uLnTx/>
              <a:uFillTx/>
              <a:latin typeface="RijksoverheidSansWebText Regul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415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1990770" y="448883"/>
            <a:ext cx="84124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Transport</a:t>
            </a:r>
            <a:endParaRPr kumimoji="0" lang="nl-NL" sz="4800" b="1" i="0" u="none" strike="noStrike" kern="1200" cap="none" spc="0" normalizeH="0" baseline="0" noProof="0" dirty="0">
              <a:ln>
                <a:noFill/>
              </a:ln>
              <a:solidFill>
                <a:srgbClr val="FF99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6" name="Rechthoek 15"/>
          <p:cNvSpPr/>
          <p:nvPr/>
        </p:nvSpPr>
        <p:spPr>
          <a:xfrm>
            <a:off x="5503893" y="3133017"/>
            <a:ext cx="1184214" cy="591965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Rechthoek 21"/>
          <p:cNvSpPr/>
          <p:nvPr/>
        </p:nvSpPr>
        <p:spPr>
          <a:xfrm>
            <a:off x="156633" y="2285509"/>
            <a:ext cx="1184214" cy="591965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250" y="1379816"/>
            <a:ext cx="8320000" cy="46800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4445649" y="2945851"/>
            <a:ext cx="393498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7000"/>
                </a:solidFill>
                <a:effectLst/>
                <a:uLnTx/>
                <a:uFillTx/>
                <a:latin typeface="RijksoverheidSansWebText Regula"/>
                <a:ea typeface="+mn-ea"/>
                <a:cs typeface="+mn-cs"/>
              </a:rPr>
              <a:t>Netwerken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7000"/>
                </a:solidFill>
                <a:effectLst/>
                <a:uLnTx/>
                <a:uFillTx/>
                <a:latin typeface="RijksoverheidSansWebText Regula"/>
                <a:ea typeface="+mn-ea"/>
                <a:cs typeface="+mn-cs"/>
              </a:rPr>
              <a:t>Waterstof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7000"/>
                </a:solidFill>
                <a:effectLst/>
                <a:uLnTx/>
                <a:uFillTx/>
                <a:latin typeface="RijksoverheidSansWebText Regula"/>
                <a:ea typeface="+mn-ea"/>
                <a:cs typeface="+mn-cs"/>
              </a:rPr>
              <a:t>Gasleidingen</a:t>
            </a:r>
          </a:p>
        </p:txBody>
      </p:sp>
    </p:spTree>
    <p:extLst>
      <p:ext uri="{BB962C8B-B14F-4D97-AF65-F5344CB8AC3E}">
        <p14:creationId xmlns:p14="http://schemas.microsoft.com/office/powerpoint/2010/main" val="62250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1990770" y="448883"/>
            <a:ext cx="84124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Systeemintegratie</a:t>
            </a:r>
            <a:endParaRPr kumimoji="0" lang="nl-NL" sz="4800" b="1" i="0" u="none" strike="noStrike" kern="1200" cap="none" spc="0" normalizeH="0" baseline="0" noProof="0" dirty="0">
              <a:ln>
                <a:noFill/>
              </a:ln>
              <a:solidFill>
                <a:srgbClr val="FF99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6" name="Rechthoek 15"/>
          <p:cNvSpPr/>
          <p:nvPr/>
        </p:nvSpPr>
        <p:spPr>
          <a:xfrm>
            <a:off x="5503893" y="3133017"/>
            <a:ext cx="1184214" cy="591965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Rechthoek 21"/>
          <p:cNvSpPr/>
          <p:nvPr/>
        </p:nvSpPr>
        <p:spPr>
          <a:xfrm>
            <a:off x="156633" y="2285509"/>
            <a:ext cx="1184214" cy="591965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250" y="1379816"/>
            <a:ext cx="8320000" cy="46800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4066978" y="2477096"/>
            <a:ext cx="4352544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7000"/>
                </a:solidFill>
                <a:effectLst/>
                <a:uLnTx/>
                <a:uFillTx/>
                <a:latin typeface="RijksoverheidSansWebText Regula"/>
                <a:ea typeface="+mn-ea"/>
                <a:cs typeface="+mn-cs"/>
              </a:rPr>
              <a:t>Meer weersafhankelijk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7000"/>
                </a:solidFill>
                <a:effectLst/>
                <a:uLnTx/>
                <a:uFillTx/>
                <a:latin typeface="RijksoverheidSansWebText Regula"/>
                <a:ea typeface="+mn-ea"/>
                <a:cs typeface="+mn-cs"/>
              </a:rPr>
              <a:t>Van </a:t>
            </a:r>
            <a:r>
              <a:rPr kumimoji="0" 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17000"/>
                </a:solidFill>
                <a:effectLst/>
                <a:uLnTx/>
                <a:uFillTx/>
                <a:latin typeface="RijksoverheidSansWebText Regula"/>
                <a:ea typeface="+mn-ea"/>
                <a:cs typeface="+mn-cs"/>
              </a:rPr>
              <a:t>vraaggestuurd</a:t>
            </a:r>
            <a:r>
              <a:rPr kumimoji="0" 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7000"/>
                </a:solidFill>
                <a:effectLst/>
                <a:uLnTx/>
                <a:uFillTx/>
                <a:latin typeface="RijksoverheidSansWebText Regula"/>
                <a:ea typeface="+mn-ea"/>
                <a:cs typeface="+mn-cs"/>
              </a:rPr>
              <a:t> naar </a:t>
            </a:r>
            <a:r>
              <a:rPr kumimoji="0" 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17000"/>
                </a:solidFill>
                <a:effectLst/>
                <a:uLnTx/>
                <a:uFillTx/>
                <a:latin typeface="RijksoverheidSansWebText Regula"/>
                <a:ea typeface="+mn-ea"/>
                <a:cs typeface="+mn-cs"/>
              </a:rPr>
              <a:t>aanbodgestuurd</a:t>
            </a:r>
            <a:endParaRPr kumimoji="0" lang="nl-NL" sz="2400" b="0" i="0" u="none" strike="noStrike" kern="1200" cap="none" spc="0" normalizeH="0" baseline="0" noProof="0" dirty="0" smtClean="0">
              <a:ln>
                <a:noFill/>
              </a:ln>
              <a:solidFill>
                <a:srgbClr val="E17000"/>
              </a:solidFill>
              <a:effectLst/>
              <a:uLnTx/>
              <a:uFillTx/>
              <a:latin typeface="RijksoverheidSansWebText Regul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7000"/>
                </a:solidFill>
                <a:effectLst/>
                <a:uLnTx/>
                <a:uFillTx/>
                <a:latin typeface="RijksoverheidSansWebText Regula"/>
                <a:ea typeface="+mn-ea"/>
                <a:cs typeface="+mn-cs"/>
              </a:rPr>
              <a:t>Slimme netwerken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7000"/>
                </a:solidFill>
                <a:effectLst/>
                <a:uLnTx/>
                <a:uFillTx/>
                <a:latin typeface="RijksoverheidSansWebText Regula"/>
                <a:ea typeface="+mn-ea"/>
                <a:cs typeface="+mn-cs"/>
              </a:rPr>
              <a:t>Stroom en gas één systeem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7000"/>
                </a:solidFill>
                <a:effectLst/>
                <a:uLnTx/>
                <a:uFillTx/>
                <a:latin typeface="RijksoverheidSansWebText Regula"/>
                <a:ea typeface="+mn-ea"/>
                <a:cs typeface="+mn-cs"/>
              </a:rPr>
              <a:t>Waterstof als </a:t>
            </a:r>
            <a:r>
              <a:rPr kumimoji="0" 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17000"/>
                </a:solidFill>
                <a:effectLst/>
                <a:uLnTx/>
                <a:uFillTx/>
                <a:latin typeface="RijksoverheidSansWebText Regula"/>
                <a:ea typeface="+mn-ea"/>
                <a:cs typeface="+mn-cs"/>
              </a:rPr>
              <a:t>backup</a:t>
            </a:r>
            <a:endParaRPr kumimoji="0" lang="nl-NL" sz="2400" b="0" i="0" u="none" strike="noStrike" kern="1200" cap="none" spc="0" normalizeH="0" baseline="0" noProof="0" dirty="0" smtClean="0">
              <a:ln>
                <a:noFill/>
              </a:ln>
              <a:solidFill>
                <a:srgbClr val="E17000"/>
              </a:solidFill>
              <a:effectLst/>
              <a:uLnTx/>
              <a:uFillTx/>
              <a:latin typeface="RijksoverheidSansWebText Regul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17000"/>
                </a:solidFill>
                <a:effectLst/>
                <a:uLnTx/>
                <a:uFillTx/>
                <a:latin typeface="RijksoverheidSansWebText Regula"/>
                <a:ea typeface="+mn-ea"/>
                <a:cs typeface="+mn-cs"/>
              </a:rPr>
              <a:t>Im</a:t>
            </a:r>
            <a:r>
              <a:rPr kumimoji="0" 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7000"/>
                </a:solidFill>
                <a:effectLst/>
                <a:uLnTx/>
                <a:uFillTx/>
                <a:latin typeface="RijksoverheidSansWebText Regula"/>
                <a:ea typeface="+mn-ea"/>
                <a:cs typeface="+mn-cs"/>
              </a:rPr>
              <a:t>- en export als </a:t>
            </a:r>
            <a:r>
              <a:rPr kumimoji="0" 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17000"/>
                </a:solidFill>
                <a:effectLst/>
                <a:uLnTx/>
                <a:uFillTx/>
                <a:latin typeface="RijksoverheidSansWebText Regula"/>
                <a:ea typeface="+mn-ea"/>
                <a:cs typeface="+mn-cs"/>
              </a:rPr>
              <a:t>backup</a:t>
            </a:r>
            <a:endParaRPr kumimoji="0" lang="nl-NL" sz="2400" b="0" i="0" u="none" strike="noStrike" kern="1200" cap="none" spc="0" normalizeH="0" baseline="0" noProof="0" dirty="0" smtClean="0">
              <a:ln>
                <a:noFill/>
              </a:ln>
              <a:solidFill>
                <a:srgbClr val="E17000"/>
              </a:solidFill>
              <a:effectLst/>
              <a:uLnTx/>
              <a:uFillTx/>
              <a:latin typeface="RijksoverheidSansWebText Regul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E17000"/>
              </a:solidFill>
              <a:effectLst/>
              <a:uLnTx/>
              <a:uFillTx/>
              <a:latin typeface="RijksoverheidSansWebText Regul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864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vak 9"/>
          <p:cNvSpPr txBox="1"/>
          <p:nvPr/>
        </p:nvSpPr>
        <p:spPr>
          <a:xfrm>
            <a:off x="42862" y="-24795"/>
            <a:ext cx="5238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Prijsdaling </a:t>
            </a:r>
            <a:r>
              <a:rPr kumimoji="0" 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accu’s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0" y="4333875"/>
            <a:ext cx="5324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Kostendaling wind op zee</a:t>
            </a:r>
          </a:p>
        </p:txBody>
      </p:sp>
      <p:sp>
        <p:nvSpPr>
          <p:cNvPr id="16" name="AutoShape 2" descr="Afbeeldingsresultaat voor zonnepanelen op huizen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AutoShape 4" descr="Afbeeldingsresultaat voor zonnepanelen op huizen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Afbeelding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7739" y="498425"/>
            <a:ext cx="914354" cy="720000"/>
          </a:xfrm>
          <a:prstGeom prst="rect">
            <a:avLst/>
          </a:prstGeom>
        </p:spPr>
      </p:pic>
      <p:sp>
        <p:nvSpPr>
          <p:cNvPr id="12" name="Tekstvak 11"/>
          <p:cNvSpPr txBox="1"/>
          <p:nvPr/>
        </p:nvSpPr>
        <p:spPr>
          <a:xfrm>
            <a:off x="867202" y="489431"/>
            <a:ext cx="57454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800" b="1" kern="0" dirty="0" smtClean="0">
                <a:solidFill>
                  <a:srgbClr val="FF9900"/>
                </a:solidFill>
                <a:latin typeface="Calibri" panose="020F0502020204030204"/>
              </a:rPr>
              <a:t>S</a:t>
            </a:r>
            <a:r>
              <a:rPr kumimoji="0" lang="nl-NL" sz="4800" b="1" i="0" u="none" strike="noStrike" kern="0" cap="none" spc="0" normalizeH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tart nieuw pionieren</a:t>
            </a:r>
            <a:endParaRPr kumimoji="0" lang="nl-NL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6406244" y="1332000"/>
            <a:ext cx="5281258" cy="4860000"/>
          </a:xfrm>
          <a:prstGeom prst="rect">
            <a:avLst/>
          </a:prstGeom>
          <a:solidFill>
            <a:srgbClr val="FF9933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6552000" y="1440000"/>
            <a:ext cx="51185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800" dirty="0" smtClean="0">
                <a:solidFill>
                  <a:prstClr val="black"/>
                </a:solidFill>
                <a:latin typeface="Calibri" panose="020F0502020204030204"/>
              </a:rPr>
              <a:t>2018 </a:t>
            </a:r>
            <a:r>
              <a:rPr lang="nl-NL" sz="2800" dirty="0" err="1" smtClean="0">
                <a:solidFill>
                  <a:prstClr val="black"/>
                </a:solidFill>
                <a:latin typeface="Calibri" panose="020F0502020204030204"/>
              </a:rPr>
              <a:t>Flevolandse</a:t>
            </a:r>
            <a:r>
              <a:rPr lang="nl-NL" sz="2800" dirty="0" smtClean="0">
                <a:solidFill>
                  <a:prstClr val="black"/>
                </a:solidFill>
                <a:latin typeface="Calibri" panose="020F0502020204030204"/>
              </a:rPr>
              <a:t> Energie Agenda 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6552000" y="2880000"/>
            <a:ext cx="5058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“Pionierend met poten in de klei”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6552000" y="3348000"/>
            <a:ext cx="445038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Oppervlak: 4,4 procent van Nederland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nl-NL" sz="2000" dirty="0" smtClean="0">
                <a:solidFill>
                  <a:prstClr val="black"/>
                </a:solidFill>
                <a:latin typeface="Calibri" panose="020F0502020204030204"/>
              </a:rPr>
              <a:t>Nu 7 % van landelijke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sz="2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nl-NL" sz="2000" dirty="0" smtClean="0">
                <a:solidFill>
                  <a:prstClr val="black"/>
                </a:solidFill>
                <a:latin typeface="Calibri" panose="020F0502020204030204"/>
              </a:rPr>
              <a:t>     doelstelling hernieuwbaar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Groeit</a:t>
            </a:r>
            <a:r>
              <a:rPr kumimoji="0" lang="nl-NL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naar 13,5 procent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nl-NL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6552000" y="5040000"/>
            <a:ext cx="475752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800" dirty="0" smtClean="0">
                <a:solidFill>
                  <a:prstClr val="black"/>
                </a:solidFill>
                <a:latin typeface="Calibri" panose="020F0502020204030204"/>
              </a:rPr>
              <a:t> “Wil de regio netto-leverancier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800" dirty="0" smtClean="0">
                <a:solidFill>
                  <a:prstClr val="black"/>
                </a:solidFill>
                <a:latin typeface="Calibri" panose="020F0502020204030204"/>
              </a:rPr>
              <a:t>   worden voor Nederland?”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Afbeelding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32000"/>
            <a:ext cx="6406245" cy="4861001"/>
          </a:xfrm>
          <a:prstGeom prst="rect">
            <a:avLst/>
          </a:prstGeom>
        </p:spPr>
      </p:pic>
      <p:sp>
        <p:nvSpPr>
          <p:cNvPr id="19" name="Tekstvak 18"/>
          <p:cNvSpPr txBox="1"/>
          <p:nvPr/>
        </p:nvSpPr>
        <p:spPr>
          <a:xfrm>
            <a:off x="6552000" y="1908000"/>
            <a:ext cx="38055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Technisch kan Flevoland in 2050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sz="2000" dirty="0" smtClean="0">
                <a:solidFill>
                  <a:prstClr val="black"/>
                </a:solidFill>
                <a:latin typeface="Calibri" panose="020F0502020204030204"/>
              </a:rPr>
              <a:t>     CO2 neutraal zijn.</a:t>
            </a:r>
            <a:endParaRPr kumimoji="0" lang="nl-NL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439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1990770" y="448883"/>
            <a:ext cx="84124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Gebruik</a:t>
            </a:r>
            <a:endParaRPr kumimoji="0" lang="nl-NL" sz="4800" b="1" i="0" u="none" strike="noStrike" kern="1200" cap="none" spc="0" normalizeH="0" baseline="0" noProof="0" dirty="0">
              <a:ln>
                <a:noFill/>
              </a:ln>
              <a:solidFill>
                <a:srgbClr val="FF99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6" name="Rechthoek 15"/>
          <p:cNvSpPr/>
          <p:nvPr/>
        </p:nvSpPr>
        <p:spPr>
          <a:xfrm>
            <a:off x="5503893" y="3133017"/>
            <a:ext cx="1184214" cy="591965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Rechthoek 21"/>
          <p:cNvSpPr/>
          <p:nvPr/>
        </p:nvSpPr>
        <p:spPr>
          <a:xfrm>
            <a:off x="156633" y="2285509"/>
            <a:ext cx="1184214" cy="591965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250" y="1279880"/>
            <a:ext cx="8320000" cy="46800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4066978" y="2809605"/>
            <a:ext cx="4352544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7000"/>
                </a:solidFill>
                <a:effectLst/>
                <a:uLnTx/>
                <a:uFillTx/>
                <a:latin typeface="RijksoverheidSansWebText Regula"/>
                <a:ea typeface="+mn-ea"/>
                <a:cs typeface="+mn-cs"/>
              </a:rPr>
              <a:t>Meer gebruik elektra</a:t>
            </a:r>
            <a:endParaRPr kumimoji="0" lang="nl-NL" sz="2400" b="1" i="0" u="none" strike="noStrike" kern="1200" cap="none" spc="0" normalizeH="0" baseline="0" noProof="0" dirty="0" smtClean="0">
              <a:ln>
                <a:noFill/>
              </a:ln>
              <a:solidFill>
                <a:srgbClr val="E17000"/>
              </a:solidFill>
              <a:effectLst/>
              <a:uLnTx/>
              <a:uFillTx/>
              <a:latin typeface="RijksoverheidSansWebText Regula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7000"/>
                </a:solidFill>
                <a:effectLst/>
                <a:uLnTx/>
                <a:uFillTx/>
                <a:latin typeface="RijksoverheidSansWebText Regula"/>
                <a:ea typeface="+mn-ea"/>
                <a:cs typeface="+mn-cs"/>
              </a:rPr>
              <a:t>Warmtepompen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7000"/>
                </a:solidFill>
                <a:effectLst/>
                <a:uLnTx/>
                <a:uFillTx/>
                <a:latin typeface="RijksoverheidSansWebText Regula"/>
                <a:ea typeface="+mn-ea"/>
                <a:cs typeface="+mn-cs"/>
              </a:rPr>
              <a:t>Industrie elektrificeert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7000"/>
                </a:solidFill>
                <a:effectLst/>
                <a:uLnTx/>
                <a:uFillTx/>
                <a:latin typeface="RijksoverheidSansWebText Regula"/>
                <a:ea typeface="+mn-ea"/>
                <a:cs typeface="+mn-cs"/>
              </a:rPr>
              <a:t>Meer elektrisch vervoer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7000"/>
                </a:solidFill>
                <a:effectLst/>
                <a:uLnTx/>
                <a:uFillTx/>
                <a:latin typeface="RijksoverheidSansWebText Regula"/>
                <a:ea typeface="+mn-ea"/>
                <a:cs typeface="+mn-cs"/>
              </a:rPr>
              <a:t>Duurzame warmte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17000"/>
                </a:solidFill>
                <a:effectLst/>
                <a:uLnTx/>
                <a:uFillTx/>
                <a:latin typeface="RijksoverheidSansWebText Regula"/>
                <a:ea typeface="+mn-ea"/>
                <a:cs typeface="+mn-cs"/>
              </a:rPr>
              <a:t>Energiebesparen</a:t>
            </a:r>
            <a:endParaRPr kumimoji="0" lang="nl-NL" sz="2400" b="0" i="0" u="none" strike="noStrike" kern="1200" cap="none" spc="0" normalizeH="0" baseline="0" noProof="0" dirty="0" smtClean="0">
              <a:ln>
                <a:noFill/>
              </a:ln>
              <a:solidFill>
                <a:srgbClr val="E17000"/>
              </a:solidFill>
              <a:effectLst/>
              <a:uLnTx/>
              <a:uFillTx/>
              <a:latin typeface="RijksoverheidSansWebText Regul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48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vak 9"/>
          <p:cNvSpPr txBox="1"/>
          <p:nvPr/>
        </p:nvSpPr>
        <p:spPr>
          <a:xfrm>
            <a:off x="42862" y="-24795"/>
            <a:ext cx="5238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Prijsdaling </a:t>
            </a:r>
            <a:r>
              <a:rPr kumimoji="0" 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accu’s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0" y="4333875"/>
            <a:ext cx="5324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Kostendaling wind op zee</a:t>
            </a:r>
          </a:p>
        </p:txBody>
      </p:sp>
      <p:sp>
        <p:nvSpPr>
          <p:cNvPr id="16" name="AutoShape 2" descr="Afbeeldingsresultaat voor zonnepanelen op huizen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AutoShape 4" descr="Afbeeldingsresultaat voor zonnepanelen op huizen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Afbeelding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7739" y="498425"/>
            <a:ext cx="914354" cy="720000"/>
          </a:xfrm>
          <a:prstGeom prst="rect">
            <a:avLst/>
          </a:prstGeom>
        </p:spPr>
      </p:pic>
      <p:sp>
        <p:nvSpPr>
          <p:cNvPr id="12" name="Tekstvak 11"/>
          <p:cNvSpPr txBox="1"/>
          <p:nvPr/>
        </p:nvSpPr>
        <p:spPr>
          <a:xfrm>
            <a:off x="867202" y="489431"/>
            <a:ext cx="92560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Regionale Energiestrategieën (RES)</a:t>
            </a:r>
            <a:endParaRPr kumimoji="0" lang="nl-NL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6186196" y="1329759"/>
            <a:ext cx="5725897" cy="4860000"/>
          </a:xfrm>
          <a:prstGeom prst="rect">
            <a:avLst/>
          </a:prstGeom>
          <a:solidFill>
            <a:srgbClr val="FF9933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1320428"/>
            <a:ext cx="4526381" cy="5256000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6652018" y="1763486"/>
            <a:ext cx="21072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Dertig regio’s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6654035" y="2245446"/>
            <a:ext cx="3862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Elk hun eigen taakstelling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6652018" y="2740728"/>
            <a:ext cx="44058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Opslag en infrastructuur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Opwekken duurzame energie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Warmtetransitie gebouwde omgeving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6652018" y="3856821"/>
            <a:ext cx="481183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Samenwerking tussen regionale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partijen organiseren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6652018" y="4982694"/>
            <a:ext cx="42764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Loopt 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 2030 met doorkijk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naar 2050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7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74" y="997419"/>
            <a:ext cx="2619375" cy="1743075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42862" y="-24795"/>
            <a:ext cx="5238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Prijsdaling </a:t>
            </a:r>
            <a:r>
              <a:rPr kumimoji="0" 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accu’s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-42863" y="4333875"/>
            <a:ext cx="5324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Kostendaling wind op zee</a:t>
            </a:r>
          </a:p>
        </p:txBody>
      </p:sp>
      <p:sp>
        <p:nvSpPr>
          <p:cNvPr id="16" name="AutoShape 2" descr="Afbeeldingsresultaat voor zonnepanelen op huizen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AutoShape 4" descr="Afbeeldingsresultaat voor zonnepanelen op huizen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Afbeelding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7739" y="498425"/>
            <a:ext cx="914354" cy="720000"/>
          </a:xfrm>
          <a:prstGeom prst="rect">
            <a:avLst/>
          </a:prstGeom>
        </p:spPr>
      </p:pic>
      <p:sp>
        <p:nvSpPr>
          <p:cNvPr id="12" name="Tekstvak 11"/>
          <p:cNvSpPr txBox="1"/>
          <p:nvPr/>
        </p:nvSpPr>
        <p:spPr>
          <a:xfrm>
            <a:off x="867202" y="489431"/>
            <a:ext cx="21804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Kansen </a:t>
            </a:r>
            <a:endParaRPr kumimoji="0" lang="nl-NL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6017013" y="1255766"/>
            <a:ext cx="5725897" cy="4860000"/>
          </a:xfrm>
          <a:prstGeom prst="rect">
            <a:avLst/>
          </a:prstGeom>
          <a:solidFill>
            <a:srgbClr val="FF9933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6185719" y="1653219"/>
            <a:ext cx="38404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800" dirty="0" smtClean="0">
                <a:solidFill>
                  <a:prstClr val="black"/>
                </a:solidFill>
                <a:latin typeface="Calibri" panose="020F0502020204030204"/>
              </a:rPr>
              <a:t>Groei duurzame energie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6185719" y="3396366"/>
            <a:ext cx="28795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Ander landgebruik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6185719" y="4936175"/>
            <a:ext cx="56307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l-NL" sz="28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Floriade als proeftuin verduurzaming</a:t>
            </a:r>
            <a:r>
              <a:rPr kumimoji="0" lang="nl-NL" sz="28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sz="2800" dirty="0">
                <a:solidFill>
                  <a:prstClr val="black"/>
                </a:solidFill>
                <a:latin typeface="Calibri" panose="020F0502020204030204"/>
              </a:rPr>
              <a:t>g</a:t>
            </a:r>
            <a:r>
              <a:rPr lang="nl-NL" sz="2800" baseline="0" dirty="0" smtClean="0">
                <a:solidFill>
                  <a:prstClr val="black"/>
                </a:solidFill>
                <a:latin typeface="Calibri" panose="020F0502020204030204"/>
              </a:rPr>
              <a:t>ebouwde</a:t>
            </a:r>
            <a:r>
              <a:rPr lang="nl-NL" sz="2800" dirty="0" smtClean="0">
                <a:solidFill>
                  <a:prstClr val="black"/>
                </a:solidFill>
                <a:latin typeface="Calibri" panose="020F0502020204030204"/>
              </a:rPr>
              <a:t> omgeving</a:t>
            </a:r>
          </a:p>
        </p:txBody>
      </p:sp>
      <p:sp>
        <p:nvSpPr>
          <p:cNvPr id="20" name="Tekstvak 19"/>
          <p:cNvSpPr txBox="1"/>
          <p:nvPr/>
        </p:nvSpPr>
        <p:spPr>
          <a:xfrm>
            <a:off x="6479999" y="2093009"/>
            <a:ext cx="31590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nl-NL" sz="2000" dirty="0" smtClean="0">
                <a:solidFill>
                  <a:prstClr val="black"/>
                </a:solidFill>
                <a:latin typeface="Calibri" panose="020F0502020204030204"/>
              </a:rPr>
              <a:t>Opwaardering parken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nl-NL" sz="2000" dirty="0" smtClean="0">
                <a:solidFill>
                  <a:prstClr val="black"/>
                </a:solidFill>
                <a:latin typeface="Calibri" panose="020F0502020204030204"/>
              </a:rPr>
              <a:t>Nieuwbouw zon en wind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nl-NL" sz="2000" dirty="0" smtClean="0">
                <a:solidFill>
                  <a:prstClr val="black"/>
                </a:solidFill>
                <a:latin typeface="Calibri" panose="020F0502020204030204"/>
              </a:rPr>
              <a:t>Aquathermie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nl-NL" sz="2000" dirty="0" smtClean="0">
                <a:solidFill>
                  <a:prstClr val="black"/>
                </a:solidFill>
                <a:latin typeface="Calibri" panose="020F0502020204030204"/>
              </a:rPr>
              <a:t>Burgerparticipatie</a:t>
            </a:r>
          </a:p>
        </p:txBody>
      </p:sp>
      <p:sp>
        <p:nvSpPr>
          <p:cNvPr id="21" name="Tekstvak 20"/>
          <p:cNvSpPr txBox="1"/>
          <p:nvPr/>
        </p:nvSpPr>
        <p:spPr>
          <a:xfrm>
            <a:off x="6479999" y="3816074"/>
            <a:ext cx="229101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nl-NL" sz="2000" dirty="0" smtClean="0">
                <a:solidFill>
                  <a:prstClr val="black"/>
                </a:solidFill>
                <a:latin typeface="Calibri" panose="020F0502020204030204"/>
              </a:rPr>
              <a:t>Minder ploegen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nl-NL" sz="2000" dirty="0" smtClean="0">
                <a:solidFill>
                  <a:prstClr val="black"/>
                </a:solidFill>
                <a:latin typeface="Calibri" panose="020F0502020204030204"/>
              </a:rPr>
              <a:t>Wisselgewassen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nl-NL" sz="2000" dirty="0" smtClean="0">
                <a:solidFill>
                  <a:prstClr val="black"/>
                </a:solidFill>
                <a:latin typeface="Calibri" panose="020F0502020204030204"/>
              </a:rPr>
              <a:t>Groenbemesting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nl-NL" sz="2000" dirty="0" smtClean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329" y="2065766"/>
            <a:ext cx="2825111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03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87617" y="0"/>
            <a:ext cx="6318850" cy="3382963"/>
          </a:xfrm>
        </p:spPr>
        <p:txBody>
          <a:bodyPr tIns="0" rIns="0" bIns="0">
            <a:normAutofit/>
          </a:bodyPr>
          <a:lstStyle/>
          <a:p>
            <a:r>
              <a:rPr lang="nl-NL" dirty="0" smtClean="0">
                <a:latin typeface="Calibri" panose="020F0502020204030204" pitchFamily="34" charset="0"/>
              </a:rPr>
              <a:t>Flevoland blijft pionieren</a:t>
            </a:r>
            <a:endParaRPr lang="nl-NL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60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vak 9"/>
          <p:cNvSpPr txBox="1"/>
          <p:nvPr/>
        </p:nvSpPr>
        <p:spPr>
          <a:xfrm>
            <a:off x="42862" y="-24795"/>
            <a:ext cx="5238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Prijsdaling </a:t>
            </a:r>
            <a:r>
              <a:rPr kumimoji="0" 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accu’s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-42863" y="4406682"/>
            <a:ext cx="5324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Kostendaling wind op zee</a:t>
            </a:r>
          </a:p>
        </p:txBody>
      </p:sp>
      <p:sp>
        <p:nvSpPr>
          <p:cNvPr id="16" name="AutoShape 2" descr="Afbeeldingsresultaat voor zonnepanelen op huizen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AutoShape 4" descr="Afbeeldingsresultaat voor zonnepanelen op huizen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Afbeelding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7739" y="498425"/>
            <a:ext cx="914354" cy="720000"/>
          </a:xfrm>
          <a:prstGeom prst="rect">
            <a:avLst/>
          </a:prstGeom>
        </p:spPr>
      </p:pic>
      <p:sp>
        <p:nvSpPr>
          <p:cNvPr id="12" name="Tekstvak 11"/>
          <p:cNvSpPr txBox="1"/>
          <p:nvPr/>
        </p:nvSpPr>
        <p:spPr>
          <a:xfrm>
            <a:off x="1790932" y="498762"/>
            <a:ext cx="7750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Eerdere industriële revoluties</a:t>
            </a:r>
            <a:endParaRPr kumimoji="0" lang="nl-NL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876" y="1229722"/>
            <a:ext cx="2381837" cy="1620000"/>
          </a:xfrm>
          <a:prstGeom prst="rect">
            <a:avLst/>
          </a:prstGeom>
        </p:spPr>
      </p:pic>
      <p:sp>
        <p:nvSpPr>
          <p:cNvPr id="2" name="Vijfhoek 1"/>
          <p:cNvSpPr/>
          <p:nvPr/>
        </p:nvSpPr>
        <p:spPr>
          <a:xfrm>
            <a:off x="1260000" y="1728000"/>
            <a:ext cx="1440000" cy="540000"/>
          </a:xfrm>
          <a:prstGeom prst="homePlate">
            <a:avLst>
              <a:gd name="adj" fmla="val 45382"/>
            </a:avLst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b="1" dirty="0" smtClean="0"/>
              <a:t>Stoom</a:t>
            </a:r>
            <a:endParaRPr lang="nl-NL" sz="2800" b="1" dirty="0"/>
          </a:p>
        </p:txBody>
      </p:sp>
      <p:sp>
        <p:nvSpPr>
          <p:cNvPr id="7" name="Rechthoek 6"/>
          <p:cNvSpPr/>
          <p:nvPr/>
        </p:nvSpPr>
        <p:spPr>
          <a:xfrm>
            <a:off x="8640000" y="1728000"/>
            <a:ext cx="1116000" cy="540000"/>
          </a:xfrm>
          <a:prstGeom prst="rect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b="1" dirty="0" smtClean="0"/>
              <a:t>IJzer</a:t>
            </a:r>
            <a:endParaRPr lang="nl-NL" sz="2800" b="1" dirty="0"/>
          </a:p>
        </p:txBody>
      </p:sp>
    </p:spTree>
    <p:extLst>
      <p:ext uri="{BB962C8B-B14F-4D97-AF65-F5344CB8AC3E}">
        <p14:creationId xmlns:p14="http://schemas.microsoft.com/office/powerpoint/2010/main" val="67517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vak 9"/>
          <p:cNvSpPr txBox="1"/>
          <p:nvPr/>
        </p:nvSpPr>
        <p:spPr>
          <a:xfrm>
            <a:off x="42862" y="-24795"/>
            <a:ext cx="5238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Prijsdaling </a:t>
            </a:r>
            <a:r>
              <a:rPr kumimoji="0" 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accu’s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-42863" y="4406682"/>
            <a:ext cx="5324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Kostendaling wind op zee</a:t>
            </a:r>
          </a:p>
        </p:txBody>
      </p:sp>
      <p:sp>
        <p:nvSpPr>
          <p:cNvPr id="16" name="AutoShape 2" descr="Afbeeldingsresultaat voor zonnepanelen op huizen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AutoShape 4" descr="Afbeeldingsresultaat voor zonnepanelen op huizen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Afbeelding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7739" y="498425"/>
            <a:ext cx="914354" cy="720000"/>
          </a:xfrm>
          <a:prstGeom prst="rect">
            <a:avLst/>
          </a:prstGeom>
        </p:spPr>
      </p:pic>
      <p:sp>
        <p:nvSpPr>
          <p:cNvPr id="12" name="Tekstvak 11"/>
          <p:cNvSpPr txBox="1"/>
          <p:nvPr/>
        </p:nvSpPr>
        <p:spPr>
          <a:xfrm>
            <a:off x="1790932" y="498762"/>
            <a:ext cx="7750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Eerdere industriële revoluties</a:t>
            </a:r>
            <a:endParaRPr kumimoji="0" lang="nl-NL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876" y="1229722"/>
            <a:ext cx="2381837" cy="162000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876" y="2971950"/>
            <a:ext cx="1847903" cy="1620000"/>
          </a:xfrm>
          <a:prstGeom prst="rect">
            <a:avLst/>
          </a:prstGeom>
        </p:spPr>
      </p:pic>
      <p:sp>
        <p:nvSpPr>
          <p:cNvPr id="2" name="Vijfhoek 1"/>
          <p:cNvSpPr/>
          <p:nvPr/>
        </p:nvSpPr>
        <p:spPr>
          <a:xfrm>
            <a:off x="1260000" y="1728000"/>
            <a:ext cx="1440000" cy="540000"/>
          </a:xfrm>
          <a:prstGeom prst="homePlate">
            <a:avLst>
              <a:gd name="adj" fmla="val 45382"/>
            </a:avLst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b="1" dirty="0" smtClean="0"/>
              <a:t>Stoom</a:t>
            </a:r>
            <a:endParaRPr lang="nl-NL" sz="2800" b="1" dirty="0"/>
          </a:p>
        </p:txBody>
      </p:sp>
      <p:sp>
        <p:nvSpPr>
          <p:cNvPr id="21" name="Vijfhoek 20"/>
          <p:cNvSpPr/>
          <p:nvPr/>
        </p:nvSpPr>
        <p:spPr>
          <a:xfrm>
            <a:off x="1260000" y="3656595"/>
            <a:ext cx="1440000" cy="540000"/>
          </a:xfrm>
          <a:prstGeom prst="homePlate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b="1" dirty="0" smtClean="0"/>
              <a:t>Stroom</a:t>
            </a:r>
            <a:endParaRPr lang="nl-NL" sz="2800" b="1" dirty="0"/>
          </a:p>
        </p:txBody>
      </p:sp>
      <p:sp>
        <p:nvSpPr>
          <p:cNvPr id="7" name="Rechthoek 6"/>
          <p:cNvSpPr/>
          <p:nvPr/>
        </p:nvSpPr>
        <p:spPr>
          <a:xfrm>
            <a:off x="8640000" y="1728000"/>
            <a:ext cx="1116000" cy="540000"/>
          </a:xfrm>
          <a:prstGeom prst="rect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b="1" dirty="0" smtClean="0"/>
              <a:t>IJzer</a:t>
            </a:r>
            <a:endParaRPr lang="nl-NL" sz="2800" b="1" dirty="0"/>
          </a:p>
        </p:txBody>
      </p:sp>
      <p:sp>
        <p:nvSpPr>
          <p:cNvPr id="23" name="Rechthoek 22"/>
          <p:cNvSpPr/>
          <p:nvPr/>
        </p:nvSpPr>
        <p:spPr>
          <a:xfrm>
            <a:off x="8640000" y="3656595"/>
            <a:ext cx="1116000" cy="540000"/>
          </a:xfrm>
          <a:prstGeom prst="rect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b="1" dirty="0" smtClean="0"/>
              <a:t>Staal</a:t>
            </a:r>
            <a:endParaRPr lang="nl-NL" sz="2800" b="1" dirty="0"/>
          </a:p>
        </p:txBody>
      </p:sp>
    </p:spTree>
    <p:extLst>
      <p:ext uri="{BB962C8B-B14F-4D97-AF65-F5344CB8AC3E}">
        <p14:creationId xmlns:p14="http://schemas.microsoft.com/office/powerpoint/2010/main" val="365973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vak 9"/>
          <p:cNvSpPr txBox="1"/>
          <p:nvPr/>
        </p:nvSpPr>
        <p:spPr>
          <a:xfrm>
            <a:off x="42862" y="-24795"/>
            <a:ext cx="5238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Prijsdaling </a:t>
            </a:r>
            <a:r>
              <a:rPr kumimoji="0" 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accu’s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-42863" y="4406682"/>
            <a:ext cx="5324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Kostendaling wind op zee</a:t>
            </a:r>
          </a:p>
        </p:txBody>
      </p:sp>
      <p:sp>
        <p:nvSpPr>
          <p:cNvPr id="16" name="AutoShape 2" descr="Afbeeldingsresultaat voor zonnepanelen op huizen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AutoShape 4" descr="Afbeeldingsresultaat voor zonnepanelen op huizen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Afbeelding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7739" y="498425"/>
            <a:ext cx="914354" cy="720000"/>
          </a:xfrm>
          <a:prstGeom prst="rect">
            <a:avLst/>
          </a:prstGeom>
        </p:spPr>
      </p:pic>
      <p:sp>
        <p:nvSpPr>
          <p:cNvPr id="12" name="Tekstvak 11"/>
          <p:cNvSpPr txBox="1"/>
          <p:nvPr/>
        </p:nvSpPr>
        <p:spPr>
          <a:xfrm>
            <a:off x="1790932" y="498762"/>
            <a:ext cx="7750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Eerdere industriële revoluties</a:t>
            </a:r>
            <a:endParaRPr kumimoji="0" lang="nl-NL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876" y="5012720"/>
            <a:ext cx="2381837" cy="162000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876" y="1229722"/>
            <a:ext cx="2381837" cy="162000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876" y="2971950"/>
            <a:ext cx="1847903" cy="1620000"/>
          </a:xfrm>
          <a:prstGeom prst="rect">
            <a:avLst/>
          </a:prstGeom>
        </p:spPr>
      </p:pic>
      <p:sp>
        <p:nvSpPr>
          <p:cNvPr id="2" name="Vijfhoek 1"/>
          <p:cNvSpPr/>
          <p:nvPr/>
        </p:nvSpPr>
        <p:spPr>
          <a:xfrm>
            <a:off x="1260000" y="1728000"/>
            <a:ext cx="1440000" cy="540000"/>
          </a:xfrm>
          <a:prstGeom prst="homePlate">
            <a:avLst>
              <a:gd name="adj" fmla="val 45382"/>
            </a:avLst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b="1" dirty="0" smtClean="0"/>
              <a:t>Stoom</a:t>
            </a:r>
            <a:endParaRPr lang="nl-NL" sz="2800" b="1" dirty="0"/>
          </a:p>
        </p:txBody>
      </p:sp>
      <p:sp>
        <p:nvSpPr>
          <p:cNvPr id="21" name="Vijfhoek 20"/>
          <p:cNvSpPr/>
          <p:nvPr/>
        </p:nvSpPr>
        <p:spPr>
          <a:xfrm>
            <a:off x="1260000" y="3656595"/>
            <a:ext cx="1440000" cy="540000"/>
          </a:xfrm>
          <a:prstGeom prst="homePlate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b="1" dirty="0" smtClean="0"/>
              <a:t>Stroom</a:t>
            </a:r>
            <a:endParaRPr lang="nl-NL" sz="2800" b="1" dirty="0"/>
          </a:p>
        </p:txBody>
      </p:sp>
      <p:sp>
        <p:nvSpPr>
          <p:cNvPr id="22" name="Vijfhoek 21"/>
          <p:cNvSpPr/>
          <p:nvPr/>
        </p:nvSpPr>
        <p:spPr>
          <a:xfrm>
            <a:off x="1260000" y="5483555"/>
            <a:ext cx="2680851" cy="540000"/>
          </a:xfrm>
          <a:prstGeom prst="homePlate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b="1" dirty="0" err="1" smtClean="0"/>
              <a:t>Minituarisering</a:t>
            </a:r>
            <a:endParaRPr lang="nl-NL" sz="2800" b="1" dirty="0"/>
          </a:p>
        </p:txBody>
      </p:sp>
      <p:sp>
        <p:nvSpPr>
          <p:cNvPr id="7" name="Rechthoek 6"/>
          <p:cNvSpPr/>
          <p:nvPr/>
        </p:nvSpPr>
        <p:spPr>
          <a:xfrm>
            <a:off x="8640000" y="1728000"/>
            <a:ext cx="1116000" cy="540000"/>
          </a:xfrm>
          <a:prstGeom prst="rect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b="1" dirty="0" smtClean="0"/>
              <a:t>IJzer</a:t>
            </a:r>
            <a:endParaRPr lang="nl-NL" sz="2800" b="1" dirty="0"/>
          </a:p>
        </p:txBody>
      </p:sp>
      <p:sp>
        <p:nvSpPr>
          <p:cNvPr id="23" name="Rechthoek 22"/>
          <p:cNvSpPr/>
          <p:nvPr/>
        </p:nvSpPr>
        <p:spPr>
          <a:xfrm>
            <a:off x="8640000" y="3656595"/>
            <a:ext cx="1116000" cy="540000"/>
          </a:xfrm>
          <a:prstGeom prst="rect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b="1" dirty="0" smtClean="0"/>
              <a:t>Staal</a:t>
            </a:r>
            <a:endParaRPr lang="nl-NL" sz="2800" b="1" dirty="0"/>
          </a:p>
        </p:txBody>
      </p:sp>
      <p:sp>
        <p:nvSpPr>
          <p:cNvPr id="25" name="Rechthoek 24"/>
          <p:cNvSpPr/>
          <p:nvPr/>
        </p:nvSpPr>
        <p:spPr>
          <a:xfrm>
            <a:off x="8640000" y="5483555"/>
            <a:ext cx="1116000" cy="540000"/>
          </a:xfrm>
          <a:prstGeom prst="rect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b="1" dirty="0"/>
              <a:t>I</a:t>
            </a:r>
            <a:r>
              <a:rPr lang="nl-NL" sz="2800" b="1" dirty="0" smtClean="0"/>
              <a:t>CT</a:t>
            </a:r>
            <a:endParaRPr lang="nl-NL" sz="2800" b="1" dirty="0"/>
          </a:p>
        </p:txBody>
      </p:sp>
    </p:spTree>
    <p:extLst>
      <p:ext uri="{BB962C8B-B14F-4D97-AF65-F5344CB8AC3E}">
        <p14:creationId xmlns:p14="http://schemas.microsoft.com/office/powerpoint/2010/main" val="395723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vak 9"/>
          <p:cNvSpPr txBox="1"/>
          <p:nvPr/>
        </p:nvSpPr>
        <p:spPr>
          <a:xfrm>
            <a:off x="42862" y="-24795"/>
            <a:ext cx="5238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Prijsdaling </a:t>
            </a:r>
            <a:r>
              <a:rPr kumimoji="0" 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accu’s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utoShape 2" descr="Afbeeldingsresultaat voor zonnepanelen op huizen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AutoShape 4" descr="Afbeeldingsresultaat voor zonnepanelen op huizen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Afbeelding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7739" y="498425"/>
            <a:ext cx="914354" cy="720000"/>
          </a:xfrm>
          <a:prstGeom prst="rect">
            <a:avLst/>
          </a:prstGeom>
        </p:spPr>
      </p:pic>
      <p:sp>
        <p:nvSpPr>
          <p:cNvPr id="12" name="Tekstvak 11"/>
          <p:cNvSpPr txBox="1"/>
          <p:nvPr/>
        </p:nvSpPr>
        <p:spPr>
          <a:xfrm>
            <a:off x="1790932" y="498762"/>
            <a:ext cx="82509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vierde industriële </a:t>
            </a:r>
            <a:r>
              <a:rPr kumimoji="0" lang="nl-NL" sz="4800" b="1" i="0" u="none" strike="noStrike" kern="0" cap="none" spc="0" normalizeH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revolutie</a:t>
            </a:r>
            <a:endParaRPr kumimoji="0" lang="nl-NL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al 1"/>
          <p:cNvSpPr/>
          <p:nvPr/>
        </p:nvSpPr>
        <p:spPr>
          <a:xfrm>
            <a:off x="3665912" y="3176047"/>
            <a:ext cx="4505499" cy="1391734"/>
          </a:xfrm>
          <a:prstGeom prst="ellipse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b="1" dirty="0" smtClean="0"/>
              <a:t>Energietransitie </a:t>
            </a:r>
          </a:p>
          <a:p>
            <a:pPr algn="ctr"/>
            <a:r>
              <a:rPr lang="nl-NL" sz="2800" b="1" dirty="0" smtClean="0"/>
              <a:t>+</a:t>
            </a:r>
          </a:p>
          <a:p>
            <a:pPr algn="ctr"/>
            <a:r>
              <a:rPr lang="nl-NL" sz="2000" b="1" dirty="0" smtClean="0"/>
              <a:t>digitalisering</a:t>
            </a:r>
            <a:endParaRPr lang="nl-NL" sz="2000" b="1" dirty="0"/>
          </a:p>
        </p:txBody>
      </p:sp>
    </p:spTree>
    <p:extLst>
      <p:ext uri="{BB962C8B-B14F-4D97-AF65-F5344CB8AC3E}">
        <p14:creationId xmlns:p14="http://schemas.microsoft.com/office/powerpoint/2010/main" val="361667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vak 9"/>
          <p:cNvSpPr txBox="1"/>
          <p:nvPr/>
        </p:nvSpPr>
        <p:spPr>
          <a:xfrm>
            <a:off x="42862" y="-24795"/>
            <a:ext cx="5238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Prijsdaling </a:t>
            </a:r>
            <a:r>
              <a:rPr kumimoji="0" 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accu’s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utoShape 2" descr="Afbeeldingsresultaat voor zonnepanelen op huizen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AutoShape 4" descr="Afbeeldingsresultaat voor zonnepanelen op huizen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Afbeelding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7739" y="498425"/>
            <a:ext cx="914354" cy="720000"/>
          </a:xfrm>
          <a:prstGeom prst="rect">
            <a:avLst/>
          </a:prstGeom>
        </p:spPr>
      </p:pic>
      <p:sp>
        <p:nvSpPr>
          <p:cNvPr id="12" name="Tekstvak 11"/>
          <p:cNvSpPr txBox="1"/>
          <p:nvPr/>
        </p:nvSpPr>
        <p:spPr>
          <a:xfrm>
            <a:off x="1790932" y="498762"/>
            <a:ext cx="82509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vierde industriële </a:t>
            </a:r>
            <a:r>
              <a:rPr kumimoji="0" lang="nl-NL" sz="4800" b="1" i="0" u="none" strike="noStrike" kern="0" cap="none" spc="0" normalizeH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revolutie</a:t>
            </a:r>
            <a:endParaRPr kumimoji="0" lang="nl-NL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al 1"/>
          <p:cNvSpPr/>
          <p:nvPr/>
        </p:nvSpPr>
        <p:spPr>
          <a:xfrm>
            <a:off x="3665912" y="3176047"/>
            <a:ext cx="4505499" cy="1391734"/>
          </a:xfrm>
          <a:prstGeom prst="ellipse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b="1" dirty="0" smtClean="0"/>
              <a:t>Energietransitie </a:t>
            </a:r>
          </a:p>
          <a:p>
            <a:pPr algn="ctr"/>
            <a:r>
              <a:rPr lang="nl-NL" sz="2800" b="1" dirty="0" smtClean="0"/>
              <a:t>+</a:t>
            </a:r>
          </a:p>
          <a:p>
            <a:pPr algn="ctr"/>
            <a:r>
              <a:rPr lang="nl-NL" sz="2000" b="1" dirty="0" smtClean="0"/>
              <a:t>digitalisering</a:t>
            </a:r>
            <a:endParaRPr lang="nl-NL" sz="2000" b="1" dirty="0"/>
          </a:p>
        </p:txBody>
      </p:sp>
      <p:sp>
        <p:nvSpPr>
          <p:cNvPr id="4" name="Ovaal 3"/>
          <p:cNvSpPr/>
          <p:nvPr/>
        </p:nvSpPr>
        <p:spPr>
          <a:xfrm>
            <a:off x="4962697" y="1659190"/>
            <a:ext cx="2047703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 smtClean="0"/>
              <a:t>Kunstmatige</a:t>
            </a:r>
          </a:p>
          <a:p>
            <a:pPr algn="ctr"/>
            <a:r>
              <a:rPr lang="nl-NL" b="1" dirty="0" smtClean="0"/>
              <a:t>intelligentie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286278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vak 9"/>
          <p:cNvSpPr txBox="1"/>
          <p:nvPr/>
        </p:nvSpPr>
        <p:spPr>
          <a:xfrm>
            <a:off x="42862" y="-24795"/>
            <a:ext cx="5238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Prijsdaling </a:t>
            </a:r>
            <a:r>
              <a:rPr kumimoji="0" 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accu’s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utoShape 2" descr="Afbeeldingsresultaat voor zonnepanelen op huizen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AutoShape 4" descr="Afbeeldingsresultaat voor zonnepanelen op huizen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Afbeelding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7739" y="498425"/>
            <a:ext cx="914354" cy="720000"/>
          </a:xfrm>
          <a:prstGeom prst="rect">
            <a:avLst/>
          </a:prstGeom>
        </p:spPr>
      </p:pic>
      <p:sp>
        <p:nvSpPr>
          <p:cNvPr id="12" name="Tekstvak 11"/>
          <p:cNvSpPr txBox="1"/>
          <p:nvPr/>
        </p:nvSpPr>
        <p:spPr>
          <a:xfrm>
            <a:off x="1790932" y="498762"/>
            <a:ext cx="82509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vierde industriële </a:t>
            </a:r>
            <a:r>
              <a:rPr kumimoji="0" lang="nl-NL" sz="4800" b="1" i="0" u="none" strike="noStrike" kern="0" cap="none" spc="0" normalizeH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revolutie</a:t>
            </a:r>
            <a:endParaRPr kumimoji="0" lang="nl-NL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al 1"/>
          <p:cNvSpPr/>
          <p:nvPr/>
        </p:nvSpPr>
        <p:spPr>
          <a:xfrm>
            <a:off x="3665912" y="3176047"/>
            <a:ext cx="4505499" cy="1391734"/>
          </a:xfrm>
          <a:prstGeom prst="ellipse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b="1" dirty="0" smtClean="0"/>
              <a:t>Energietransitie </a:t>
            </a:r>
          </a:p>
          <a:p>
            <a:pPr algn="ctr"/>
            <a:r>
              <a:rPr lang="nl-NL" sz="2800" b="1" dirty="0" smtClean="0"/>
              <a:t>+</a:t>
            </a:r>
          </a:p>
          <a:p>
            <a:pPr algn="ctr"/>
            <a:r>
              <a:rPr lang="nl-NL" sz="2000" b="1" dirty="0" smtClean="0"/>
              <a:t>digitalisering</a:t>
            </a:r>
            <a:endParaRPr lang="nl-NL" sz="2000" b="1" dirty="0"/>
          </a:p>
        </p:txBody>
      </p:sp>
      <p:sp>
        <p:nvSpPr>
          <p:cNvPr id="4" name="Ovaal 3"/>
          <p:cNvSpPr/>
          <p:nvPr/>
        </p:nvSpPr>
        <p:spPr>
          <a:xfrm>
            <a:off x="4962697" y="1659190"/>
            <a:ext cx="2047703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 smtClean="0"/>
              <a:t>Kunstmatige</a:t>
            </a:r>
          </a:p>
          <a:p>
            <a:pPr algn="ctr"/>
            <a:r>
              <a:rPr lang="nl-NL" b="1" dirty="0" smtClean="0"/>
              <a:t>intelligentie</a:t>
            </a:r>
            <a:endParaRPr lang="nl-NL" b="1" dirty="0"/>
          </a:p>
        </p:txBody>
      </p:sp>
      <p:sp>
        <p:nvSpPr>
          <p:cNvPr id="21" name="Ovaal 20"/>
          <p:cNvSpPr/>
          <p:nvPr/>
        </p:nvSpPr>
        <p:spPr>
          <a:xfrm>
            <a:off x="834968" y="3414714"/>
            <a:ext cx="1911927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 smtClean="0"/>
              <a:t>Quantum</a:t>
            </a:r>
          </a:p>
          <a:p>
            <a:pPr algn="ctr"/>
            <a:r>
              <a:rPr lang="nl-NL" b="1" dirty="0" smtClean="0"/>
              <a:t>computer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93839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 Presentatie Template">
  <a:themeElements>
    <a:clrScheme name="Klimaatakkoord">
      <a:dk1>
        <a:srgbClr val="E17000"/>
      </a:dk1>
      <a:lt1>
        <a:sysClr val="window" lastClr="FFFFFF"/>
      </a:lt1>
      <a:dk2>
        <a:srgbClr val="000000"/>
      </a:dk2>
      <a:lt2>
        <a:srgbClr val="E7E6E6"/>
      </a:lt2>
      <a:accent1>
        <a:srgbClr val="E17000"/>
      </a:accent1>
      <a:accent2>
        <a:srgbClr val="FAE9D8"/>
      </a:accent2>
      <a:accent3>
        <a:srgbClr val="01689B"/>
      </a:accent3>
      <a:accent4>
        <a:srgbClr val="8FCAE7"/>
      </a:accent4>
      <a:accent5>
        <a:srgbClr val="275937"/>
      </a:accent5>
      <a:accent6>
        <a:srgbClr val="39870C"/>
      </a:accent6>
      <a:hlink>
        <a:srgbClr val="0563C1"/>
      </a:hlink>
      <a:folHlink>
        <a:srgbClr val="954F72"/>
      </a:folHlink>
    </a:clrScheme>
    <a:fontScheme name="Rijksoverheid">
      <a:majorFont>
        <a:latin typeface="RijksoverheidSansWebText Bold"/>
        <a:ea typeface=""/>
        <a:cs typeface=""/>
      </a:majorFont>
      <a:minorFont>
        <a:latin typeface="RijksoverheidSansWebText Regul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.potx" id="{75632AFF-7AB8-427B-B52E-76C86F74E2DF}" vid="{D0F8B14D-B7FA-459E-B13B-CB197BB902B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</TotalTime>
  <Words>641</Words>
  <Application>Microsoft Office PowerPoint</Application>
  <PresentationFormat>Breedbeeld</PresentationFormat>
  <Paragraphs>280</Paragraphs>
  <Slides>33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2</vt:i4>
      </vt:variant>
      <vt:variant>
        <vt:lpstr>Diatitels</vt:lpstr>
      </vt:variant>
      <vt:variant>
        <vt:i4>33</vt:i4>
      </vt:variant>
    </vt:vector>
  </HeadingPairs>
  <TitlesOfParts>
    <vt:vector size="42" baseType="lpstr">
      <vt:lpstr>Arial</vt:lpstr>
      <vt:lpstr>Calibri</vt:lpstr>
      <vt:lpstr>Calibri Light</vt:lpstr>
      <vt:lpstr>RijksoverheidSansWebText Bold</vt:lpstr>
      <vt:lpstr>RijksoverheidSansWebText Italic</vt:lpstr>
      <vt:lpstr>RijksoverheidSansWebText Regula</vt:lpstr>
      <vt:lpstr>Wingdings</vt:lpstr>
      <vt:lpstr>1_Kantoorthema</vt:lpstr>
      <vt:lpstr>KA Presentatie Template</vt:lpstr>
      <vt:lpstr>Flevoland: land van energiepioniers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Gekke Henkie</vt:lpstr>
      <vt:lpstr>Gekke Henkie</vt:lpstr>
      <vt:lpstr>Gekke Henkie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Flevoland blijft pionieren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Windt, Jeroen</dc:creator>
  <cp:lastModifiedBy>Windt, Jeroen</cp:lastModifiedBy>
  <cp:revision>52</cp:revision>
  <cp:lastPrinted>2019-09-30T09:09:18Z</cp:lastPrinted>
  <dcterms:created xsi:type="dcterms:W3CDTF">2019-09-29T11:08:05Z</dcterms:created>
  <dcterms:modified xsi:type="dcterms:W3CDTF">2019-10-01T08:54:17Z</dcterms:modified>
</cp:coreProperties>
</file>